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57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78" y="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098FF-A832-D849-8CE2-D25C2E02ABF3}" type="datetimeFigureOut">
              <a:rPr lang="en-US" smtClean="0"/>
              <a:pPr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27107-CB93-6D4A-B55F-AD38784B4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098FF-A832-D849-8CE2-D25C2E02ABF3}" type="datetimeFigureOut">
              <a:rPr lang="en-US" smtClean="0"/>
              <a:pPr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27107-CB93-6D4A-B55F-AD38784B4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098FF-A832-D849-8CE2-D25C2E02ABF3}" type="datetimeFigureOut">
              <a:rPr lang="en-US" smtClean="0"/>
              <a:pPr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27107-CB93-6D4A-B55F-AD38784B4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098FF-A832-D849-8CE2-D25C2E02ABF3}" type="datetimeFigureOut">
              <a:rPr lang="en-US" smtClean="0"/>
              <a:pPr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27107-CB93-6D4A-B55F-AD38784B4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098FF-A832-D849-8CE2-D25C2E02ABF3}" type="datetimeFigureOut">
              <a:rPr lang="en-US" smtClean="0"/>
              <a:pPr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27107-CB93-6D4A-B55F-AD38784B4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098FF-A832-D849-8CE2-D25C2E02ABF3}" type="datetimeFigureOut">
              <a:rPr lang="en-US" smtClean="0"/>
              <a:pPr/>
              <a:t>9/1/2015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27107-CB93-6D4A-B55F-AD38784B4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098FF-A832-D849-8CE2-D25C2E02ABF3}" type="datetimeFigureOut">
              <a:rPr lang="en-US" smtClean="0"/>
              <a:pPr/>
              <a:t>9/1/2015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27107-CB93-6D4A-B55F-AD38784B4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098FF-A832-D849-8CE2-D25C2E02ABF3}" type="datetimeFigureOut">
              <a:rPr lang="en-US" smtClean="0"/>
              <a:pPr/>
              <a:t>9/1/2015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27107-CB93-6D4A-B55F-AD38784B4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098FF-A832-D849-8CE2-D25C2E02ABF3}" type="datetimeFigureOut">
              <a:rPr lang="en-US" smtClean="0"/>
              <a:pPr/>
              <a:t>9/1/2015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27107-CB93-6D4A-B55F-AD38784B4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098FF-A832-D849-8CE2-D25C2E02ABF3}" type="datetimeFigureOut">
              <a:rPr lang="en-US" smtClean="0"/>
              <a:pPr/>
              <a:t>9/1/2015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27107-CB93-6D4A-B55F-AD38784B4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098FF-A832-D849-8CE2-D25C2E02ABF3}" type="datetimeFigureOut">
              <a:rPr lang="en-US" smtClean="0"/>
              <a:pPr/>
              <a:t>9/1/2015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27107-CB93-6D4A-B55F-AD38784B4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098FF-A832-D849-8CE2-D25C2E02ABF3}" type="datetimeFigureOut">
              <a:rPr lang="en-US" smtClean="0"/>
              <a:pPr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27107-CB93-6D4A-B55F-AD38784B4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Classical Period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(The Peak)</a:t>
            </a:r>
          </a:p>
          <a:p>
            <a:r>
              <a:rPr lang="en-US" dirty="0" smtClean="0"/>
              <a:t>500 – 338 BCE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Philosophy</a:t>
            </a:r>
          </a:p>
          <a:p>
            <a:pPr lvl="1"/>
            <a:r>
              <a:rPr lang="en-US" dirty="0" smtClean="0"/>
              <a:t>Created to understand universe in physical terms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Pre-Socratic</a:t>
            </a:r>
          </a:p>
          <a:p>
            <a:pPr lvl="2"/>
            <a:r>
              <a:rPr lang="en-US" dirty="0" smtClean="0"/>
              <a:t>Universe is subject to natural laws</a:t>
            </a:r>
          </a:p>
          <a:p>
            <a:pPr lvl="2"/>
            <a:r>
              <a:rPr lang="en-US" dirty="0" smtClean="0"/>
              <a:t>General concepts</a:t>
            </a:r>
          </a:p>
          <a:p>
            <a:pPr lvl="2"/>
            <a:r>
              <a:rPr lang="en-US" dirty="0" smtClean="0"/>
              <a:t>Atomic theory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Hippocrates</a:t>
            </a:r>
          </a:p>
          <a:p>
            <a:pPr lvl="1"/>
            <a:r>
              <a:rPr lang="en-US" dirty="0" smtClean="0"/>
              <a:t>Medicine</a:t>
            </a:r>
          </a:p>
          <a:p>
            <a:pPr lvl="1"/>
            <a:r>
              <a:rPr lang="en-US" dirty="0" smtClean="0"/>
              <a:t>Explain and treat diseases</a:t>
            </a:r>
          </a:p>
          <a:p>
            <a:pPr lvl="1"/>
            <a:r>
              <a:rPr lang="en-US" dirty="0" smtClean="0"/>
              <a:t>Empirical knowledge, not magic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Socrates</a:t>
            </a:r>
          </a:p>
          <a:p>
            <a:pPr lvl="1"/>
            <a:r>
              <a:rPr lang="en-US" dirty="0" smtClean="0"/>
              <a:t>Pose questions and seek answers</a:t>
            </a:r>
          </a:p>
          <a:p>
            <a:pPr lvl="1"/>
            <a:r>
              <a:rPr lang="en-US" dirty="0" smtClean="0"/>
              <a:t>Killed in 399 BCE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Plato</a:t>
            </a:r>
          </a:p>
          <a:p>
            <a:pPr lvl="1"/>
            <a:r>
              <a:rPr lang="en-US" dirty="0" smtClean="0"/>
              <a:t>Academy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Aristotle</a:t>
            </a:r>
          </a:p>
          <a:p>
            <a:pPr lvl="1"/>
            <a:r>
              <a:rPr lang="en-US" dirty="0" smtClean="0"/>
              <a:t>Observation </a:t>
            </a:r>
            <a:r>
              <a:rPr lang="en-US" smtClean="0"/>
              <a:t>and analysis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951" y="-64656"/>
            <a:ext cx="8623407" cy="6922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Warfare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3860800" cy="5257800"/>
          </a:xfrm>
        </p:spPr>
        <p:txBody>
          <a:bodyPr/>
          <a:lstStyle/>
          <a:p>
            <a:r>
              <a:rPr lang="en-US" dirty="0" smtClean="0"/>
              <a:t>Ionian Greeks rebelled</a:t>
            </a:r>
          </a:p>
          <a:p>
            <a:pPr lvl="1"/>
            <a:r>
              <a:rPr lang="en-US" dirty="0" smtClean="0"/>
              <a:t>Athenian help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Persians struck at Athens</a:t>
            </a:r>
          </a:p>
          <a:p>
            <a:pPr lvl="1"/>
            <a:r>
              <a:rPr lang="en-US" dirty="0" smtClean="0"/>
              <a:t>Defeated at Marathon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0800" y="2552700"/>
            <a:ext cx="5283200" cy="430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0083"/>
            <a:ext cx="9144000" cy="6038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Persian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Persians struck again by land</a:t>
            </a:r>
          </a:p>
          <a:p>
            <a:pPr lvl="1"/>
            <a:r>
              <a:rPr lang="en-US" dirty="0" smtClean="0"/>
              <a:t>Stalled at Thermopylae</a:t>
            </a:r>
          </a:p>
          <a:p>
            <a:pPr lvl="1"/>
            <a:r>
              <a:rPr lang="en-US" dirty="0" smtClean="0"/>
              <a:t>Defeated at Salamis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Persian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Athens viewed as leaders (navy)</a:t>
            </a:r>
          </a:p>
          <a:p>
            <a:pPr lvl="1"/>
            <a:r>
              <a:rPr lang="en-US" dirty="0" err="1" smtClean="0"/>
              <a:t>Delian</a:t>
            </a:r>
            <a:r>
              <a:rPr lang="en-US" dirty="0" smtClean="0"/>
              <a:t> League formed (478 BCE)</a:t>
            </a:r>
          </a:p>
          <a:p>
            <a:pPr lvl="2"/>
            <a:r>
              <a:rPr lang="en-US" dirty="0" smtClean="0"/>
              <a:t>Athens formed naval alliance to liberate Ionia from Persian rule</a:t>
            </a:r>
          </a:p>
          <a:p>
            <a:pPr lvl="2"/>
            <a:r>
              <a:rPr lang="en-US" dirty="0" smtClean="0"/>
              <a:t>Turned into Athenian Empire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Alarmed others</a:t>
            </a:r>
          </a:p>
          <a:p>
            <a:pPr lvl="2"/>
            <a:r>
              <a:rPr lang="en-US" dirty="0" smtClean="0"/>
              <a:t>431 BCE – Athenian imperialism drove Sparta to conflict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Peloponnesian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431 – 404 BCE</a:t>
            </a:r>
          </a:p>
          <a:p>
            <a:pPr lvl="1"/>
            <a:r>
              <a:rPr lang="en-US" dirty="0" smtClean="0"/>
              <a:t>Sparta vs. Athens</a:t>
            </a:r>
          </a:p>
          <a:p>
            <a:pPr lvl="1"/>
            <a:r>
              <a:rPr lang="en-US" dirty="0" smtClean="0"/>
              <a:t>Costly and devastating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Plague rips through besieged Athens</a:t>
            </a:r>
          </a:p>
          <a:p>
            <a:pPr lvl="2"/>
            <a:r>
              <a:rPr lang="en-US" dirty="0" smtClean="0"/>
              <a:t>Pericles killed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Peloponnesian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Sparta wins</a:t>
            </a:r>
          </a:p>
          <a:p>
            <a:pPr lvl="1"/>
            <a:r>
              <a:rPr lang="en-US" dirty="0" smtClean="0"/>
              <a:t>Athens power destroyed</a:t>
            </a:r>
          </a:p>
          <a:p>
            <a:pPr lvl="1"/>
            <a:r>
              <a:rPr lang="en-US" dirty="0" smtClean="0"/>
              <a:t>Sparta exerts control on rest of Greece and fails</a:t>
            </a:r>
          </a:p>
          <a:p>
            <a:pPr lvl="2"/>
            <a:r>
              <a:rPr lang="en-US" dirty="0" smtClean="0"/>
              <a:t>Persian help</a:t>
            </a:r>
          </a:p>
          <a:p>
            <a:pPr lvl="1"/>
            <a:r>
              <a:rPr lang="en-US" dirty="0" smtClean="0"/>
              <a:t>Thebes also tries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Period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Arts</a:t>
            </a:r>
          </a:p>
          <a:p>
            <a:pPr lvl="1"/>
            <a:r>
              <a:rPr lang="en-US" dirty="0" smtClean="0"/>
              <a:t>Acropolis </a:t>
            </a:r>
          </a:p>
          <a:p>
            <a:pPr lvl="2"/>
            <a:r>
              <a:rPr lang="en-US" dirty="0" smtClean="0"/>
              <a:t>Temples</a:t>
            </a:r>
          </a:p>
          <a:p>
            <a:pPr lvl="3"/>
            <a:r>
              <a:rPr lang="en-US" dirty="0" smtClean="0"/>
              <a:t>Display obsession with human form</a:t>
            </a:r>
          </a:p>
          <a:p>
            <a:pPr lvl="4"/>
            <a:r>
              <a:rPr lang="en-US" dirty="0" smtClean="0"/>
              <a:t>Captured reason and dignity of humans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Theater</a:t>
            </a:r>
          </a:p>
          <a:p>
            <a:pPr lvl="1"/>
            <a:r>
              <a:rPr lang="en-US" dirty="0" smtClean="0"/>
              <a:t>Sophocles</a:t>
            </a:r>
          </a:p>
          <a:p>
            <a:pPr lvl="2"/>
            <a:r>
              <a:rPr lang="en-US" i="1" dirty="0" err="1" smtClean="0"/>
              <a:t>Antigone</a:t>
            </a:r>
            <a:endParaRPr lang="en-US" i="1" dirty="0" smtClean="0"/>
          </a:p>
          <a:p>
            <a:pPr lvl="2"/>
            <a:r>
              <a:rPr lang="en-US" i="1" dirty="0" smtClean="0"/>
              <a:t>Oedipus Rex</a:t>
            </a:r>
          </a:p>
          <a:p>
            <a:pPr lvl="1"/>
            <a:r>
              <a:rPr lang="en-US" dirty="0" err="1" smtClean="0"/>
              <a:t>Euripedes</a:t>
            </a:r>
            <a:endParaRPr lang="en-US" dirty="0" smtClean="0"/>
          </a:p>
          <a:p>
            <a:pPr lvl="2"/>
            <a:r>
              <a:rPr lang="en-US" dirty="0" smtClean="0"/>
              <a:t>Explored personal conflict and individual</a:t>
            </a:r>
          </a:p>
          <a:p>
            <a:pPr lvl="2"/>
            <a:r>
              <a:rPr lang="en-US" dirty="0" smtClean="0"/>
              <a:t>Tragedy is flaws that let passion overcome reason</a:t>
            </a:r>
          </a:p>
          <a:p>
            <a:pPr lvl="1"/>
            <a:r>
              <a:rPr lang="en-US" dirty="0" err="1" smtClean="0"/>
              <a:t>Aristophones</a:t>
            </a:r>
            <a:endParaRPr lang="en-US" dirty="0" smtClean="0"/>
          </a:p>
          <a:p>
            <a:pPr lvl="2"/>
            <a:r>
              <a:rPr lang="en-US" dirty="0" smtClean="0"/>
              <a:t>Humor as political commentary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8017</TotalTime>
  <Words>209</Words>
  <Application>Microsoft Office PowerPoint</Application>
  <PresentationFormat>On-screen Show (4:3)</PresentationFormat>
  <Paragraphs>69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The Classical Period</vt:lpstr>
      <vt:lpstr>Warfare</vt:lpstr>
      <vt:lpstr>PowerPoint Presentation</vt:lpstr>
      <vt:lpstr>Persian War</vt:lpstr>
      <vt:lpstr>Results of Persian War</vt:lpstr>
      <vt:lpstr>Peloponnesian War</vt:lpstr>
      <vt:lpstr>Peloponnesian War</vt:lpstr>
      <vt:lpstr>Classical Period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Classical Period</dc:title>
  <dc:creator>Kevin Crean</dc:creator>
  <cp:lastModifiedBy>Kevin Crean</cp:lastModifiedBy>
  <cp:revision>3</cp:revision>
  <dcterms:created xsi:type="dcterms:W3CDTF">2011-02-06T22:24:48Z</dcterms:created>
  <dcterms:modified xsi:type="dcterms:W3CDTF">2015-09-01T12:09:38Z</dcterms:modified>
</cp:coreProperties>
</file>