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57" r:id="rId8"/>
    <p:sldId id="259" r:id="rId9"/>
    <p:sldId id="261" r:id="rId10"/>
    <p:sldId id="262" r:id="rId11"/>
    <p:sldId id="260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1014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13F76-BBAC-3646-AF88-99247A36C2A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47EB9-982A-1E4E-B2CB-C1AA1F6FD3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senators per state</a:t>
            </a:r>
          </a:p>
          <a:p>
            <a:r>
              <a:rPr lang="en-US" dirty="0" smtClean="0"/>
              <a:t>Elected by a majority in the state (since 17</a:t>
            </a:r>
            <a:r>
              <a:rPr lang="en-US" baseline="30000" dirty="0" smtClean="0"/>
              <a:t>th</a:t>
            </a:r>
            <a:r>
              <a:rPr lang="en-US" dirty="0" smtClean="0"/>
              <a:t> amendment in 1913)</a:t>
            </a:r>
          </a:p>
          <a:p>
            <a:r>
              <a:rPr lang="en-US" dirty="0" smtClean="0"/>
              <a:t>6 year term</a:t>
            </a:r>
          </a:p>
          <a:p>
            <a:pPr lvl="1"/>
            <a:r>
              <a:rPr lang="en-US" dirty="0" smtClean="0"/>
              <a:t>Each senator’s term is staggered (33 or 34 elected every two years)</a:t>
            </a:r>
          </a:p>
          <a:p>
            <a:pPr lvl="1"/>
            <a:r>
              <a:rPr lang="en-US" dirty="0" smtClean="0"/>
              <a:t>Continuous body– all seats are never up for election at the </a:t>
            </a:r>
            <a:r>
              <a:rPr lang="en-US" smtClean="0"/>
              <a:t>same time</a:t>
            </a:r>
          </a:p>
          <a:p>
            <a:r>
              <a:rPr lang="en-US" dirty="0" smtClean="0"/>
              <a:t>No limit of terms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ways to vote/represent the people:</a:t>
            </a:r>
          </a:p>
          <a:p>
            <a:pPr lvl="1"/>
            <a:r>
              <a:rPr lang="en-US" dirty="0" smtClean="0"/>
              <a:t>Delegate – vote according to the people that elected them</a:t>
            </a:r>
          </a:p>
          <a:p>
            <a:pPr lvl="1"/>
            <a:r>
              <a:rPr lang="en-US" dirty="0" smtClean="0"/>
              <a:t>Trustee – judge each question on its merits</a:t>
            </a:r>
          </a:p>
          <a:p>
            <a:pPr lvl="1"/>
            <a:r>
              <a:rPr lang="en-US" dirty="0" smtClean="0"/>
              <a:t>Partisan – one owes their first allegiance to their political party and vote on party lines</a:t>
            </a:r>
          </a:p>
          <a:p>
            <a:pPr lvl="1"/>
            <a:r>
              <a:rPr lang="en-US" dirty="0" smtClean="0"/>
              <a:t>Politico – combine each of the four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members – screen proposals as bills and decide which will go to floor consideration</a:t>
            </a:r>
          </a:p>
          <a:p>
            <a:r>
              <a:rPr lang="en-US" dirty="0" smtClean="0"/>
              <a:t>Oversight function– congress (using </a:t>
            </a:r>
            <a:r>
              <a:rPr lang="en-US" dirty="0" err="1" smtClean="0"/>
              <a:t>comittees</a:t>
            </a:r>
            <a:r>
              <a:rPr lang="en-US" dirty="0" smtClean="0"/>
              <a:t>) checks to see that the executive branch agencies are carrying out the policies that congress set by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Expressed Powers</a:t>
            </a:r>
          </a:p>
          <a:p>
            <a:pPr lvl="1"/>
            <a:r>
              <a:rPr lang="en-US" dirty="0" smtClean="0"/>
              <a:t>Commerce power—regulate interstate and foreign trade</a:t>
            </a:r>
          </a:p>
          <a:p>
            <a:pPr lvl="2"/>
            <a:r>
              <a:rPr lang="en-US" dirty="0" smtClean="0"/>
              <a:t>Gibbons v. Ogden – ruled that the federal government had power in interstate trade (here in relation to steamboats)</a:t>
            </a:r>
          </a:p>
          <a:p>
            <a:pPr lvl="2"/>
            <a:r>
              <a:rPr lang="en-US" dirty="0" smtClean="0"/>
              <a:t>Civil Rights Act of 1964 </a:t>
            </a:r>
          </a:p>
        </p:txBody>
      </p:sp>
    </p:spTree>
    <p:extLst>
      <p:ext uri="{BB962C8B-B14F-4D97-AF65-F5344CB8AC3E}">
        <p14:creationId xmlns:p14="http://schemas.microsoft.com/office/powerpoint/2010/main" val="39795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Expressed Powers</a:t>
            </a:r>
          </a:p>
          <a:p>
            <a:pPr lvl="1"/>
            <a:r>
              <a:rPr lang="en-US" dirty="0" smtClean="0"/>
              <a:t>Power to tax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Implied</a:t>
            </a:r>
          </a:p>
          <a:p>
            <a:r>
              <a:rPr lang="en-US" dirty="0"/>
              <a:t>inherent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Gerrymandering – drawing district lines to the advantage of a political party that controls the state’s legislature</a:t>
            </a:r>
          </a:p>
          <a:p>
            <a:endParaRPr lang="en-US" dirty="0"/>
          </a:p>
        </p:txBody>
      </p:sp>
      <p:pic>
        <p:nvPicPr>
          <p:cNvPr id="1026" name="Picture 2" descr="http://s.newsweek.com/sites/www.newsweek.com/files/2015/08/03/0803gerrymandering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4" t="2909" r="21340" b="3258"/>
          <a:stretch/>
        </p:blipFill>
        <p:spPr bwMode="auto">
          <a:xfrm>
            <a:off x="5231562" y="2857500"/>
            <a:ext cx="3912438" cy="389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maxcdn4.laprogressive.com/wp-content/uploads/2013/07/redistricting-picasso-35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78" y="3233737"/>
            <a:ext cx="4547683" cy="345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www.thevoterupdate.com/images/cartoons/2011/7_20_11_self_portrait_3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0"/>
            <a:ext cx="6857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9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truthdig.com/images/made/images/cartoonuploads/gerrymand_590_3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295401"/>
            <a:ext cx="7893061" cy="507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8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Toles03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4" y="538162"/>
            <a:ext cx="6816725" cy="60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8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3.bp.blogspot.com/-xU_8rGSxHO0/VNFk9Z7-gkI/AAAAAAAAAB4/AMLgPY8zzTU/s1600/gerrymande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68" y="274638"/>
            <a:ext cx="7587869" cy="599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4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Wesbury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. Sanders -1964</a:t>
            </a:r>
          </a:p>
          <a:p>
            <a:pPr lvl="1"/>
            <a:r>
              <a:rPr lang="en-US" dirty="0" smtClean="0"/>
              <a:t>Districting had favored rural populations</a:t>
            </a:r>
          </a:p>
          <a:p>
            <a:pPr lvl="1"/>
            <a:r>
              <a:rPr lang="en-US" dirty="0" smtClean="0"/>
              <a:t>Ended rural overrepresentation by making the populations of districts equal</a:t>
            </a:r>
          </a:p>
          <a:p>
            <a:pPr lvl="1"/>
            <a:r>
              <a:rPr lang="en-US" dirty="0" smtClean="0"/>
              <a:t>“one person, one vote”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Race can’t determine a district, but it can be a factor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of Representatives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Qualifications for office</a:t>
            </a:r>
          </a:p>
          <a:p>
            <a:pPr lvl="1"/>
            <a:r>
              <a:rPr lang="en-US" dirty="0" smtClean="0"/>
              <a:t>25 years old</a:t>
            </a:r>
          </a:p>
          <a:p>
            <a:pPr lvl="1"/>
            <a:r>
              <a:rPr lang="en-US" dirty="0" smtClean="0"/>
              <a:t>Have been a citizen for seven years</a:t>
            </a:r>
          </a:p>
          <a:p>
            <a:pPr lvl="1"/>
            <a:r>
              <a:rPr lang="en-US" dirty="0" smtClean="0"/>
              <a:t>Be an inhabitant of the state from which he or she is elected</a:t>
            </a:r>
          </a:p>
          <a:p>
            <a:pPr lvl="1"/>
            <a:r>
              <a:rPr lang="en-US" dirty="0" smtClean="0"/>
              <a:t>(customarily, the representative must live in their district)</a:t>
            </a:r>
          </a:p>
          <a:p>
            <a:r>
              <a:rPr lang="en-US" dirty="0" smtClean="0"/>
              <a:t>House is the judge of qualifications</a:t>
            </a:r>
          </a:p>
          <a:p>
            <a:pPr lvl="1"/>
            <a:r>
              <a:rPr lang="en-US" dirty="0" smtClean="0"/>
              <a:t>People were rejected on account of politics</a:t>
            </a:r>
          </a:p>
          <a:p>
            <a:pPr lvl="1"/>
            <a:r>
              <a:rPr lang="en-US" dirty="0" smtClean="0"/>
              <a:t>As of 1969, you can only be rejected for the above qualifications</a:t>
            </a:r>
          </a:p>
          <a:p>
            <a:r>
              <a:rPr lang="en-US" dirty="0" smtClean="0"/>
              <a:t>House can expel you for misbehavior</a:t>
            </a:r>
          </a:p>
          <a:p>
            <a:r>
              <a:rPr lang="en-US" dirty="0" smtClean="0"/>
              <a:t>Informal qualifications exist depending on the district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Qualifications for office</a:t>
            </a:r>
          </a:p>
          <a:p>
            <a:pPr lvl="1"/>
            <a:r>
              <a:rPr lang="en-US" dirty="0" smtClean="0"/>
              <a:t>30 yrs old</a:t>
            </a:r>
          </a:p>
          <a:p>
            <a:pPr lvl="1"/>
            <a:r>
              <a:rPr lang="en-US" dirty="0" smtClean="0"/>
              <a:t>Be a citizen for at least nine years</a:t>
            </a:r>
          </a:p>
          <a:p>
            <a:pPr lvl="1"/>
            <a:r>
              <a:rPr lang="en-US" dirty="0" smtClean="0"/>
              <a:t>Live in the state from which you are elected</a:t>
            </a:r>
          </a:p>
          <a:p>
            <a:r>
              <a:rPr lang="en-US" dirty="0" smtClean="0"/>
              <a:t>Informal qualifications exist</a:t>
            </a:r>
          </a:p>
          <a:p>
            <a:r>
              <a:rPr lang="en-US" dirty="0" smtClean="0"/>
              <a:t>Senate can judge qualifications of senator</a:t>
            </a:r>
          </a:p>
          <a:p>
            <a:r>
              <a:rPr lang="en-US" dirty="0" smtClean="0"/>
              <a:t>Senate can expel you by 2/3 majority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4713</TotalTime>
  <Words>368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House of Representatives</vt:lpstr>
      <vt:lpstr>The Senate</vt:lpstr>
      <vt:lpstr>The Senate</vt:lpstr>
      <vt:lpstr>Congress</vt:lpstr>
      <vt:lpstr>Congress</vt:lpstr>
      <vt:lpstr>Powers of Congress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Crean</dc:creator>
  <cp:lastModifiedBy>Kevin Crean</cp:lastModifiedBy>
  <cp:revision>8</cp:revision>
  <dcterms:created xsi:type="dcterms:W3CDTF">2015-11-09T02:29:06Z</dcterms:created>
  <dcterms:modified xsi:type="dcterms:W3CDTF">2015-11-13T20:51:25Z</dcterms:modified>
</cp:coreProperties>
</file>