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1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7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6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4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5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9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1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D84B9-7D1B-408B-80FE-2EC22CF39A3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AA5F-7F52-4EE4-B2DA-5CF58253D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Nonlegislative</a:t>
            </a:r>
            <a:r>
              <a:rPr lang="en-US" dirty="0"/>
              <a:t> Powers</a:t>
            </a:r>
          </a:p>
          <a:p>
            <a:pPr lvl="1"/>
            <a:r>
              <a:rPr lang="en-US" dirty="0" smtClean="0"/>
              <a:t>Impeachment</a:t>
            </a:r>
          </a:p>
          <a:p>
            <a:pPr lvl="2"/>
            <a:r>
              <a:rPr lang="en-US" dirty="0" smtClean="0"/>
              <a:t>Andrew Johnson (1868)</a:t>
            </a:r>
          </a:p>
          <a:p>
            <a:pPr lvl="2"/>
            <a:r>
              <a:rPr lang="en-US" dirty="0" smtClean="0"/>
              <a:t>Richard Nixon</a:t>
            </a:r>
          </a:p>
          <a:p>
            <a:pPr lvl="2"/>
            <a:r>
              <a:rPr lang="en-US" dirty="0" smtClean="0"/>
              <a:t>Bill Clinton (1998)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Nonlegislative</a:t>
            </a:r>
            <a:r>
              <a:rPr lang="en-US" dirty="0" smtClean="0"/>
              <a:t> Powers	</a:t>
            </a:r>
          </a:p>
          <a:p>
            <a:pPr lvl="1"/>
            <a:r>
              <a:rPr lang="en-US" dirty="0" smtClean="0"/>
              <a:t>Appointments must be confirmed by senate (by majority)</a:t>
            </a:r>
          </a:p>
          <a:p>
            <a:pPr lvl="2"/>
            <a:r>
              <a:rPr lang="en-US" dirty="0" smtClean="0"/>
              <a:t>Cabinet, Supreme Court Justices, federal officers</a:t>
            </a:r>
          </a:p>
          <a:p>
            <a:pPr lvl="1"/>
            <a:r>
              <a:rPr lang="en-US" dirty="0" smtClean="0"/>
              <a:t>Treaties</a:t>
            </a:r>
          </a:p>
          <a:p>
            <a:pPr lvl="2"/>
            <a:r>
              <a:rPr lang="en-US" dirty="0" smtClean="0"/>
              <a:t>President makes treaties with “Advice and Consent of the Senate…provided 2/3 of the Senators present concur”</a:t>
            </a:r>
          </a:p>
          <a:p>
            <a:pPr lvl="1"/>
            <a:r>
              <a:rPr lang="en-US" dirty="0" smtClean="0"/>
              <a:t>Power to Investigate</a:t>
            </a:r>
          </a:p>
          <a:p>
            <a:pPr lvl="2"/>
            <a:r>
              <a:rPr lang="en-US" dirty="0" smtClean="0"/>
              <a:t>Gather info for legislation, oversee operation in executive, focus attention, expose questionable activities, promote particular interests of some members of congress</a:t>
            </a:r>
          </a:p>
          <a:p>
            <a:pPr lvl="2"/>
            <a:r>
              <a:rPr lang="en-US" dirty="0" smtClean="0"/>
              <a:t>Watergate, PEDs, Iran-Contra Affair, McCarthy-Army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1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Expressed Powers</a:t>
            </a:r>
          </a:p>
          <a:p>
            <a:pPr lvl="1"/>
            <a:r>
              <a:rPr lang="en-US" dirty="0" smtClean="0"/>
              <a:t>Power to Tax</a:t>
            </a:r>
          </a:p>
          <a:p>
            <a:pPr lvl="2"/>
            <a:r>
              <a:rPr lang="en-US" sz="2400" dirty="0" smtClean="0"/>
              <a:t>Tax – a charge levied by government on persons or property to raise money to meet public needs</a:t>
            </a:r>
          </a:p>
          <a:p>
            <a:pPr lvl="3"/>
            <a:r>
              <a:rPr lang="en-US" sz="2400" dirty="0" smtClean="0"/>
              <a:t>Direct taxes are paid directly to the government by the person on whom it is opposed</a:t>
            </a:r>
          </a:p>
          <a:p>
            <a:pPr lvl="4"/>
            <a:r>
              <a:rPr lang="en-US" sz="2400" dirty="0" smtClean="0"/>
              <a:t>Ex. Income tax</a:t>
            </a:r>
          </a:p>
          <a:p>
            <a:pPr lvl="4"/>
            <a:r>
              <a:rPr lang="en-US" sz="2400" dirty="0" smtClean="0"/>
              <a:t>Usually based on population proportion</a:t>
            </a:r>
          </a:p>
          <a:p>
            <a:pPr lvl="3"/>
            <a:r>
              <a:rPr lang="en-US" sz="2400" dirty="0" smtClean="0"/>
              <a:t>Indirect taxes – paid by one person, then passed on to another</a:t>
            </a:r>
          </a:p>
          <a:p>
            <a:pPr lvl="4"/>
            <a:r>
              <a:rPr lang="en-US" sz="2400" dirty="0" smtClean="0"/>
              <a:t>Ex. Sales tax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Expressed Powers</a:t>
            </a:r>
          </a:p>
          <a:p>
            <a:pPr lvl="1"/>
            <a:r>
              <a:rPr lang="en-US" sz="2800" dirty="0" smtClean="0"/>
              <a:t>Borrowing Power</a:t>
            </a:r>
          </a:p>
          <a:p>
            <a:pPr lvl="2"/>
            <a:r>
              <a:rPr lang="en-US" sz="2800" dirty="0" smtClean="0"/>
              <a:t>Borrowed through Treasury Notes (T-bills)</a:t>
            </a:r>
          </a:p>
          <a:p>
            <a:pPr lvl="3"/>
            <a:r>
              <a:rPr lang="en-US" sz="2800" dirty="0" smtClean="0"/>
              <a:t>Promissory notes or IOUs</a:t>
            </a:r>
          </a:p>
          <a:p>
            <a:pPr lvl="2"/>
            <a:r>
              <a:rPr lang="en-US" sz="2800" dirty="0" smtClean="0"/>
              <a:t>Congress has a statutory limit on debt</a:t>
            </a:r>
          </a:p>
          <a:p>
            <a:pPr lvl="3"/>
            <a:r>
              <a:rPr lang="en-US" sz="2800" dirty="0" smtClean="0"/>
              <a:t>Public debt – all of the money borrowed by the Federal Government and not yet repaid</a:t>
            </a:r>
          </a:p>
          <a:p>
            <a:pPr lvl="3"/>
            <a:r>
              <a:rPr lang="en-US" sz="2800" dirty="0" smtClean="0"/>
              <a:t>Deficit – excess of expenditure over revenue in a given year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0919"/>
            <a:ext cx="7886700" cy="45132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Expressed Powers</a:t>
            </a:r>
          </a:p>
          <a:p>
            <a:pPr lvl="1"/>
            <a:r>
              <a:rPr lang="en-US" sz="2800" dirty="0" smtClean="0"/>
              <a:t>Bankruptcy Power</a:t>
            </a:r>
          </a:p>
          <a:p>
            <a:pPr lvl="2"/>
            <a:r>
              <a:rPr lang="en-US" sz="2800" dirty="0" smtClean="0"/>
              <a:t>Can regulate bankruptcy (the legal proceeding in which the bankrupt’s assets are distributed among those to whom a debt is owed)</a:t>
            </a:r>
          </a:p>
          <a:p>
            <a:pPr lvl="2"/>
            <a:endParaRPr lang="en-US" sz="2800" dirty="0"/>
          </a:p>
          <a:p>
            <a:pPr lvl="1"/>
            <a:r>
              <a:rPr lang="en-US" sz="2800" dirty="0" smtClean="0"/>
              <a:t>Currency Power</a:t>
            </a:r>
          </a:p>
          <a:p>
            <a:pPr lvl="2"/>
            <a:r>
              <a:rPr lang="en-US" sz="2800" dirty="0" smtClean="0"/>
              <a:t>Can issue legal tender (money that a creditor must accept by law as payment for debts)</a:t>
            </a:r>
          </a:p>
          <a:p>
            <a:pPr lvl="2"/>
            <a:endParaRPr lang="en-US" sz="2800" dirty="0"/>
          </a:p>
          <a:p>
            <a:pPr lvl="1"/>
            <a:r>
              <a:rPr lang="en-US" sz="2800" dirty="0" smtClean="0"/>
              <a:t>Foreign Policy</a:t>
            </a:r>
          </a:p>
          <a:p>
            <a:pPr lvl="2"/>
            <a:r>
              <a:rPr lang="en-US" sz="2800" dirty="0" smtClean="0"/>
              <a:t>Shares a lot of power with presidency</a:t>
            </a:r>
          </a:p>
          <a:p>
            <a:pPr lvl="2"/>
            <a:r>
              <a:rPr lang="en-US" sz="2800" dirty="0" smtClean="0"/>
              <a:t>Has power:</a:t>
            </a:r>
          </a:p>
          <a:p>
            <a:pPr lvl="3"/>
            <a:r>
              <a:rPr lang="en-US" sz="2800" dirty="0" smtClean="0"/>
              <a:t>Where spending is concerned</a:t>
            </a:r>
          </a:p>
          <a:p>
            <a:pPr lvl="3"/>
            <a:r>
              <a:rPr lang="en-US" sz="2800" dirty="0" smtClean="0"/>
              <a:t>Protecting sovereignty of the US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Expressed Powers</a:t>
            </a:r>
          </a:p>
          <a:p>
            <a:pPr lvl="1"/>
            <a:r>
              <a:rPr lang="en-US" dirty="0" smtClean="0"/>
              <a:t>War Powers</a:t>
            </a:r>
          </a:p>
          <a:p>
            <a:pPr lvl="2"/>
            <a:r>
              <a:rPr lang="en-US" dirty="0" smtClean="0"/>
              <a:t>Only Congress can declare war</a:t>
            </a:r>
          </a:p>
          <a:p>
            <a:pPr lvl="2"/>
            <a:r>
              <a:rPr lang="en-US" dirty="0" smtClean="0"/>
              <a:t>Can raise and support armies/navy/etc.</a:t>
            </a:r>
          </a:p>
          <a:p>
            <a:pPr lvl="2"/>
            <a:r>
              <a:rPr lang="en-US" dirty="0" smtClean="0"/>
              <a:t>Can call upon the militia (AKA National Guard)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Circumvented with undeclared wars</a:t>
            </a:r>
          </a:p>
          <a:p>
            <a:pPr lvl="3"/>
            <a:r>
              <a:rPr lang="en-US" dirty="0" smtClean="0"/>
              <a:t>Congress can authorize the president to carry out military action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Expressed Powers</a:t>
            </a:r>
          </a:p>
          <a:p>
            <a:pPr lvl="1"/>
            <a:r>
              <a:rPr lang="en-US" dirty="0" smtClean="0"/>
              <a:t>Domestic Powers</a:t>
            </a:r>
          </a:p>
          <a:p>
            <a:pPr lvl="2"/>
            <a:r>
              <a:rPr lang="en-US" dirty="0" smtClean="0"/>
              <a:t>Copyrights and Patents</a:t>
            </a:r>
          </a:p>
          <a:p>
            <a:pPr lvl="2"/>
            <a:r>
              <a:rPr lang="en-US" dirty="0" smtClean="0"/>
              <a:t>Postal Powers</a:t>
            </a:r>
          </a:p>
          <a:p>
            <a:pPr lvl="2"/>
            <a:r>
              <a:rPr lang="en-US" dirty="0" smtClean="0"/>
              <a:t>Preside over territories</a:t>
            </a:r>
          </a:p>
          <a:p>
            <a:pPr lvl="2"/>
            <a:r>
              <a:rPr lang="en-US" dirty="0" smtClean="0"/>
              <a:t>Weights and Measures</a:t>
            </a:r>
          </a:p>
          <a:p>
            <a:pPr lvl="2"/>
            <a:r>
              <a:rPr lang="en-US" dirty="0" smtClean="0"/>
              <a:t>Naturalization</a:t>
            </a:r>
          </a:p>
          <a:p>
            <a:pPr lvl="2"/>
            <a:r>
              <a:rPr lang="en-US" dirty="0" smtClean="0"/>
              <a:t>Judicial Powers (can check judiciary)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Implied Powers</a:t>
            </a:r>
          </a:p>
          <a:p>
            <a:pPr lvl="1"/>
            <a:r>
              <a:rPr lang="en-US" dirty="0" smtClean="0"/>
              <a:t>The Necessary and Proper Clause</a:t>
            </a:r>
          </a:p>
          <a:p>
            <a:pPr lvl="2"/>
            <a:r>
              <a:rPr lang="en-US" dirty="0" smtClean="0"/>
              <a:t>“make all Laws which shall be necessary and proper…”</a:t>
            </a:r>
          </a:p>
          <a:p>
            <a:pPr lvl="2"/>
            <a:r>
              <a:rPr lang="en-US" dirty="0" smtClean="0"/>
              <a:t>Referred to as the Elastic Clause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Strict Constructionist – follow constitution exactly as written</a:t>
            </a:r>
          </a:p>
          <a:p>
            <a:pPr lvl="2"/>
            <a:r>
              <a:rPr lang="en-US" dirty="0" smtClean="0"/>
              <a:t>Congress should exercise only expressed powers and absolutely necessary implied powers </a:t>
            </a:r>
          </a:p>
          <a:p>
            <a:pPr lvl="1"/>
            <a:r>
              <a:rPr lang="en-US" dirty="0" smtClean="0"/>
              <a:t>Liberal Constructionist – Favors broad interpretation of constitution (especially with regard to power of the federal government)</a:t>
            </a:r>
          </a:p>
          <a:p>
            <a:pPr lvl="2"/>
            <a:r>
              <a:rPr lang="en-US" dirty="0" smtClean="0"/>
              <a:t>McCulloch v. Maryland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Implied Powers</a:t>
            </a:r>
          </a:p>
          <a:p>
            <a:pPr lvl="1"/>
            <a:r>
              <a:rPr lang="en-US" dirty="0" smtClean="0"/>
              <a:t>Commerce Clause</a:t>
            </a:r>
          </a:p>
          <a:p>
            <a:pPr lvl="2"/>
            <a:r>
              <a:rPr lang="en-US" dirty="0" smtClean="0"/>
              <a:t>Can tax and spend – so it can spend to promote general welfare</a:t>
            </a:r>
          </a:p>
          <a:p>
            <a:pPr lvl="1"/>
            <a:r>
              <a:rPr lang="en-US" dirty="0" smtClean="0"/>
              <a:t>War power</a:t>
            </a:r>
          </a:p>
          <a:p>
            <a:pPr lvl="2"/>
            <a:r>
              <a:rPr lang="en-US" dirty="0" smtClean="0"/>
              <a:t>Can do whatever is necessary and proper for the execution of its war power (ex. Draft)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Nonlegislative</a:t>
            </a:r>
            <a:r>
              <a:rPr lang="en-US" dirty="0" smtClean="0"/>
              <a:t> Powers</a:t>
            </a:r>
          </a:p>
          <a:p>
            <a:pPr lvl="1"/>
            <a:r>
              <a:rPr lang="en-US" dirty="0" smtClean="0"/>
              <a:t>Can propose Constitutional amendments</a:t>
            </a:r>
          </a:p>
          <a:p>
            <a:pPr lvl="1"/>
            <a:r>
              <a:rPr lang="en-US" dirty="0" smtClean="0"/>
              <a:t>Electoral duties</a:t>
            </a:r>
          </a:p>
          <a:p>
            <a:pPr lvl="2"/>
            <a:r>
              <a:rPr lang="en-US" dirty="0" smtClean="0"/>
              <a:t>The house can settle tied elections (1801 and 1825)</a:t>
            </a:r>
          </a:p>
          <a:p>
            <a:pPr lvl="1"/>
            <a:r>
              <a:rPr lang="en-US" dirty="0" smtClean="0"/>
              <a:t>Impeachment of president, vice-</a:t>
            </a:r>
            <a:r>
              <a:rPr lang="en-US" dirty="0"/>
              <a:t>p</a:t>
            </a:r>
            <a:r>
              <a:rPr lang="en-US" dirty="0" smtClean="0"/>
              <a:t>resident, and all civil officers for treason, bribery, or other high crimes and misdemeanors</a:t>
            </a:r>
          </a:p>
          <a:p>
            <a:pPr lvl="2"/>
            <a:r>
              <a:rPr lang="en-US" dirty="0" smtClean="0"/>
              <a:t>Impeach—to accuse or bring about charges</a:t>
            </a:r>
          </a:p>
          <a:p>
            <a:pPr lvl="3"/>
            <a:r>
              <a:rPr lang="en-US" dirty="0" smtClean="0"/>
              <a:t>Requires majority in house</a:t>
            </a:r>
          </a:p>
          <a:p>
            <a:pPr lvl="3"/>
            <a:r>
              <a:rPr lang="en-US" dirty="0" smtClean="0"/>
              <a:t>Trial</a:t>
            </a:r>
          </a:p>
          <a:p>
            <a:pPr lvl="3"/>
            <a:r>
              <a:rPr lang="en-US" dirty="0" smtClean="0"/>
              <a:t>Conviction requires 2/3 of senate and penalty is removal from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4785</TotalTime>
  <Words>427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Crean</dc:creator>
  <cp:lastModifiedBy>Kevin Crean</cp:lastModifiedBy>
  <cp:revision>16</cp:revision>
  <dcterms:created xsi:type="dcterms:W3CDTF">2015-11-10T18:06:48Z</dcterms:created>
  <dcterms:modified xsi:type="dcterms:W3CDTF">2015-11-16T20:55:39Z</dcterms:modified>
</cp:coreProperties>
</file>