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61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2F348AC3-6DF4-4AD0-91EC-FB4E62B26C7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AE85A75-076B-4B54-9C72-8EB1FA7C5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8AC3-6DF4-4AD0-91EC-FB4E62B26C7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A75-076B-4B54-9C72-8EB1FA7C5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8AC3-6DF4-4AD0-91EC-FB4E62B26C7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A75-076B-4B54-9C72-8EB1FA7C5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8AC3-6DF4-4AD0-91EC-FB4E62B26C7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A75-076B-4B54-9C72-8EB1FA7C5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2F348AC3-6DF4-4AD0-91EC-FB4E62B26C7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AE85A75-076B-4B54-9C72-8EB1FA7C5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8AC3-6DF4-4AD0-91EC-FB4E62B26C7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0AE85A75-076B-4B54-9C72-8EB1FA7C5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8AC3-6DF4-4AD0-91EC-FB4E62B26C7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0AE85A75-076B-4B54-9C72-8EB1FA7C5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8AC3-6DF4-4AD0-91EC-FB4E62B26C7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A75-076B-4B54-9C72-8EB1FA7C5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8AC3-6DF4-4AD0-91EC-FB4E62B26C7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A75-076B-4B54-9C72-8EB1FA7C5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2F348AC3-6DF4-4AD0-91EC-FB4E62B26C7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AE85A75-076B-4B54-9C72-8EB1FA7C5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2F348AC3-6DF4-4AD0-91EC-FB4E62B26C7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AE85A75-076B-4B54-9C72-8EB1FA7C5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F348AC3-6DF4-4AD0-91EC-FB4E62B26C7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AE85A75-076B-4B54-9C72-8EB1FA7C5A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Dark Ages/Early Middle 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4191000" cy="1143000"/>
          </a:xfrm>
        </p:spPr>
        <p:txBody>
          <a:bodyPr/>
          <a:lstStyle/>
          <a:p>
            <a:pPr eaLnBrk="1" hangingPunct="1"/>
            <a:r>
              <a:rPr lang="en-US" smtClean="0"/>
              <a:t>Manor system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3657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Estate (manor) worked by dependent peasant class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Serfs – bound to land (60% of peasants)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Labor service, rents, under jurisdiction of lord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0725" y="0"/>
            <a:ext cx="4613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Feudalism/Manorialism?</a:t>
            </a:r>
          </a:p>
          <a:p>
            <a:pPr lvl="1" eaLnBrk="1" hangingPunct="1"/>
            <a:r>
              <a:rPr lang="en-US" smtClean="0"/>
              <a:t>Early Middle Ages followed trends started in decline of Rome</a:t>
            </a:r>
          </a:p>
          <a:p>
            <a:pPr lvl="1" eaLnBrk="1" hangingPunct="1"/>
            <a:r>
              <a:rPr lang="en-US" smtClean="0"/>
              <a:t>Viking and Magyar invasions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Around 1000 CE: Revival</a:t>
            </a:r>
          </a:p>
          <a:p>
            <a:endParaRPr lang="en-US" dirty="0" smtClean="0"/>
          </a:p>
          <a:p>
            <a:r>
              <a:rPr lang="en-US" dirty="0" smtClean="0"/>
              <a:t>Agriculture Boom (An agricultural revolution)</a:t>
            </a:r>
          </a:p>
          <a:p>
            <a:pPr lvl="1"/>
            <a:r>
              <a:rPr lang="en-US" dirty="0" smtClean="0"/>
              <a:t>Three field System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More food </a:t>
            </a:r>
            <a:r>
              <a:rPr lang="en-US" dirty="0" smtClean="0">
                <a:sym typeface="Wingdings" pitchFamily="2" charset="2"/>
              </a:rPr>
              <a:t> population boom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Viking attacks die down</a:t>
            </a:r>
          </a:p>
          <a:p>
            <a:pPr lvl="1"/>
            <a:r>
              <a:rPr lang="en-US" dirty="0" smtClean="0"/>
              <a:t>Bigger cities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Trade revival (along with introduction of luxury goods)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Rise in merchant class</a:t>
            </a:r>
          </a:p>
          <a:p>
            <a:pPr lvl="2"/>
            <a:r>
              <a:rPr lang="en-US" dirty="0" smtClean="0"/>
              <a:t>Especially in northern Italy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Byzantine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Justinian</a:t>
            </a:r>
          </a:p>
          <a:p>
            <a:pPr lvl="1"/>
            <a:r>
              <a:rPr lang="en-US" dirty="0" smtClean="0"/>
              <a:t>Expansion</a:t>
            </a:r>
          </a:p>
          <a:p>
            <a:pPr lvl="1"/>
            <a:r>
              <a:rPr lang="en-US" dirty="0" err="1" smtClean="0"/>
              <a:t>Nika</a:t>
            </a:r>
            <a:r>
              <a:rPr lang="en-US" dirty="0" smtClean="0"/>
              <a:t> Rebellion</a:t>
            </a:r>
          </a:p>
          <a:p>
            <a:pPr lvl="1"/>
            <a:r>
              <a:rPr lang="en-US" dirty="0" smtClean="0"/>
              <a:t>Building Projects (</a:t>
            </a:r>
            <a:r>
              <a:rPr lang="en-US" dirty="0" err="1" smtClean="0"/>
              <a:t>Hagia</a:t>
            </a:r>
            <a:r>
              <a:rPr lang="en-US" dirty="0" smtClean="0"/>
              <a:t> Sophia)</a:t>
            </a:r>
          </a:p>
          <a:p>
            <a:pPr lvl="1"/>
            <a:r>
              <a:rPr lang="en-US" dirty="0" smtClean="0"/>
              <a:t>Codification of Roman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74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After Rome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East – Byzantine Empire</a:t>
            </a:r>
          </a:p>
          <a:p>
            <a:pPr lvl="1" eaLnBrk="1" hangingPunct="1"/>
            <a:r>
              <a:rPr lang="en-US" dirty="0" smtClean="0"/>
              <a:t>Involved in trade, religious disputes, and Crusades</a:t>
            </a:r>
          </a:p>
          <a:p>
            <a:pPr lvl="1" eaLnBrk="1" hangingPunct="1"/>
            <a:r>
              <a:rPr lang="en-US" dirty="0" smtClean="0"/>
              <a:t>Buffer Zone</a:t>
            </a:r>
          </a:p>
          <a:p>
            <a:pPr lvl="1" eaLnBrk="1" hangingPunct="1"/>
            <a:r>
              <a:rPr lang="en-US" dirty="0" smtClean="0"/>
              <a:t>Will become more Eastern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West –</a:t>
            </a:r>
          </a:p>
          <a:p>
            <a:pPr lvl="1" eaLnBrk="1" hangingPunct="1"/>
            <a:r>
              <a:rPr lang="en-US" dirty="0" smtClean="0"/>
              <a:t>Far removed from Roman greatness (leftovers)</a:t>
            </a:r>
          </a:p>
          <a:p>
            <a:pPr lvl="1" eaLnBrk="1" hangingPunct="1"/>
            <a:r>
              <a:rPr lang="en-US" dirty="0" smtClean="0"/>
              <a:t>Germanic Kingdoms</a:t>
            </a:r>
          </a:p>
          <a:p>
            <a:pPr lvl="1" eaLnBrk="1" hangingPunct="1"/>
            <a:r>
              <a:rPr lang="en-US" dirty="0" smtClean="0"/>
              <a:t>Only one entity controlled loyalty of all Europe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“Dark Ages”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Church power influence grew</a:t>
            </a:r>
          </a:p>
          <a:p>
            <a:pPr eaLnBrk="1" hangingPunct="1"/>
            <a:r>
              <a:rPr lang="en-US" smtClean="0"/>
              <a:t>Local kings and leaders vied for power</a:t>
            </a:r>
          </a:p>
          <a:p>
            <a:pPr eaLnBrk="1" hangingPunct="1"/>
            <a:r>
              <a:rPr lang="en-US" smtClean="0"/>
              <a:t>No rights for commoners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Franks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Clovis</a:t>
            </a:r>
          </a:p>
          <a:p>
            <a:pPr lvl="1" eaLnBrk="1" hangingPunct="1"/>
            <a:r>
              <a:rPr lang="en-US" dirty="0" smtClean="0"/>
              <a:t>Christianity</a:t>
            </a:r>
          </a:p>
          <a:p>
            <a:pPr lvl="1" eaLnBrk="1" hangingPunct="1"/>
            <a:r>
              <a:rPr lang="en-US" dirty="0" smtClean="0"/>
              <a:t>Kingdom split up upon death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Muslims took Spain</a:t>
            </a:r>
          </a:p>
          <a:p>
            <a:pPr eaLnBrk="1" hangingPunct="1"/>
            <a:r>
              <a:rPr lang="en-US" dirty="0" smtClean="0"/>
              <a:t>Stopped at Battle of Tours (732)</a:t>
            </a:r>
          </a:p>
          <a:p>
            <a:pPr lvl="1" eaLnBrk="1" hangingPunct="1"/>
            <a:r>
              <a:rPr lang="en-US" dirty="0" smtClean="0"/>
              <a:t>Charles Martel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Carolingians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Charles the Great (Charlemagne)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Leo III</a:t>
            </a:r>
          </a:p>
          <a:p>
            <a:pPr lvl="1"/>
            <a:r>
              <a:rPr lang="en-US" dirty="0" smtClean="0"/>
              <a:t>Crowned Charlemagne Roman Emperor</a:t>
            </a:r>
          </a:p>
          <a:p>
            <a:pPr lvl="1"/>
            <a:endParaRPr lang="en-US" dirty="0"/>
          </a:p>
          <a:p>
            <a:r>
              <a:rPr lang="en-US" dirty="0" smtClean="0"/>
              <a:t>Treaty of Verdun</a:t>
            </a:r>
          </a:p>
          <a:p>
            <a:pPr lvl="1"/>
            <a:r>
              <a:rPr lang="en-US" dirty="0" smtClean="0"/>
              <a:t>Split empire into three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3988"/>
            <a:ext cx="9144000" cy="655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 Power Grew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revolved around religion</a:t>
            </a:r>
          </a:p>
          <a:p>
            <a:pPr lvl="1"/>
            <a:r>
              <a:rPr lang="en-US" dirty="0" smtClean="0"/>
              <a:t>Major holidays were all religious</a:t>
            </a:r>
          </a:p>
          <a:p>
            <a:pPr lvl="1"/>
            <a:r>
              <a:rPr lang="en-US" dirty="0" smtClean="0"/>
              <a:t>Sacraments necessary for heaven</a:t>
            </a:r>
          </a:p>
          <a:p>
            <a:pPr lvl="1"/>
            <a:r>
              <a:rPr lang="en-US" dirty="0" smtClean="0"/>
              <a:t>All religious texts in Latin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576794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Emergence of Feudalism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Invaders</a:t>
            </a:r>
          </a:p>
          <a:p>
            <a:pPr eaLnBrk="1" hangingPunct="1"/>
            <a:r>
              <a:rPr lang="en-US" smtClean="0"/>
              <a:t>Fear</a:t>
            </a:r>
          </a:p>
          <a:p>
            <a:pPr eaLnBrk="1" hangingPunct="1"/>
            <a:r>
              <a:rPr lang="en-US" smtClean="0"/>
              <a:t>Hunger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Feudalism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Vassals are protected by lords whom they had to serve in war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Land is the only source of wealth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Vassals exercised rights of jurisdiction and political authority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8415</TotalTime>
  <Words>271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Rockwell</vt:lpstr>
      <vt:lpstr>Wingdings</vt:lpstr>
      <vt:lpstr>Wingdings 2</vt:lpstr>
      <vt:lpstr>Foundry</vt:lpstr>
      <vt:lpstr>Dark Ages/Early Middle Ages</vt:lpstr>
      <vt:lpstr>After Rome</vt:lpstr>
      <vt:lpstr>“Dark Ages”</vt:lpstr>
      <vt:lpstr>Franks</vt:lpstr>
      <vt:lpstr>Carolingians</vt:lpstr>
      <vt:lpstr>PowerPoint Presentation</vt:lpstr>
      <vt:lpstr>Church Power Grew</vt:lpstr>
      <vt:lpstr>Emergence of Feudalism</vt:lpstr>
      <vt:lpstr>Feudalism</vt:lpstr>
      <vt:lpstr>Manor system</vt:lpstr>
      <vt:lpstr>PowerPoint Presentation</vt:lpstr>
      <vt:lpstr>Revival</vt:lpstr>
      <vt:lpstr>Revival</vt:lpstr>
      <vt:lpstr>The Byzantine Empire</vt:lpstr>
    </vt:vector>
  </TitlesOfParts>
  <Company>raypec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Dark Ages/Early Middle Ages</dc:title>
  <dc:creator>kcrean</dc:creator>
  <cp:lastModifiedBy>Kevin Crean</cp:lastModifiedBy>
  <cp:revision>7</cp:revision>
  <dcterms:created xsi:type="dcterms:W3CDTF">2011-11-04T13:41:43Z</dcterms:created>
  <dcterms:modified xsi:type="dcterms:W3CDTF">2016-10-14T20:15:06Z</dcterms:modified>
</cp:coreProperties>
</file>