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71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458EB-ACD7-47FE-88DD-C4D5C7E15B80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63AF-9516-495E-BE63-44CE82002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458EB-ACD7-47FE-88DD-C4D5C7E15B80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63AF-9516-495E-BE63-44CE82002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458EB-ACD7-47FE-88DD-C4D5C7E15B80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63AF-9516-495E-BE63-44CE82002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458EB-ACD7-47FE-88DD-C4D5C7E15B80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63AF-9516-495E-BE63-44CE82002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458EB-ACD7-47FE-88DD-C4D5C7E15B80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63AF-9516-495E-BE63-44CE82002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458EB-ACD7-47FE-88DD-C4D5C7E15B80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63AF-9516-495E-BE63-44CE82002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458EB-ACD7-47FE-88DD-C4D5C7E15B80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63AF-9516-495E-BE63-44CE82002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458EB-ACD7-47FE-88DD-C4D5C7E15B80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63AF-9516-495E-BE63-44CE82002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458EB-ACD7-47FE-88DD-C4D5C7E15B80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63AF-9516-495E-BE63-44CE82002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458EB-ACD7-47FE-88DD-C4D5C7E15B80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63AF-9516-495E-BE63-44CE82002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458EB-ACD7-47FE-88DD-C4D5C7E15B80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63AF-9516-495E-BE63-44CE82002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458EB-ACD7-47FE-88DD-C4D5C7E15B80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D63AF-9516-495E-BE63-44CE820023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French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“Rebellion against a king may be pardoned, or lightly punished, but the man who dares to rebel against the laws of a republic ought to suffer death.”  -- Samuel Adams</a:t>
            </a:r>
          </a:p>
          <a:p>
            <a:pPr>
              <a:buNone/>
            </a:pPr>
            <a:r>
              <a:rPr lang="en-US" dirty="0" smtClean="0"/>
              <a:t>“A little rebellion now and then is a good thing. It is a medicine necessary for the sound health of government. God forbid that we should ever be twenty years without such a rebellion.” – Thomas Jefferson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Congress of Vienna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4876800" cy="5029200"/>
          </a:xfrm>
        </p:spPr>
        <p:txBody>
          <a:bodyPr/>
          <a:lstStyle/>
          <a:p>
            <a:r>
              <a:rPr lang="en-US" dirty="0" smtClean="0"/>
              <a:t>What do you do with France? With the Revolution? With Napoleon?</a:t>
            </a:r>
          </a:p>
          <a:p>
            <a:r>
              <a:rPr lang="en-US" dirty="0" err="1" smtClean="0"/>
              <a:t>Klemens</a:t>
            </a:r>
            <a:r>
              <a:rPr lang="en-US" dirty="0" smtClean="0"/>
              <a:t> von Metternich</a:t>
            </a:r>
          </a:p>
          <a:p>
            <a:pPr lvl="1"/>
            <a:r>
              <a:rPr lang="en-US" dirty="0" smtClean="0"/>
              <a:t>Principle of Legitimacy</a:t>
            </a:r>
          </a:p>
          <a:p>
            <a:pPr lvl="2"/>
            <a:r>
              <a:rPr lang="en-US" dirty="0" smtClean="0"/>
              <a:t>Restore legitimate monarchs—preserve traditional institutions</a:t>
            </a:r>
            <a:endParaRPr lang="en-US" dirty="0"/>
          </a:p>
        </p:txBody>
      </p:sp>
      <p:pic>
        <p:nvPicPr>
          <p:cNvPr id="1026" name="Picture 2" descr="http://upload.wikimedia.org/wikipedia/commons/6/63/Metternich_%28c._1835-40%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219200"/>
            <a:ext cx="4095750" cy="5286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Congress of Vienna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Conservative Backlash</a:t>
            </a:r>
          </a:p>
          <a:p>
            <a:pPr lvl="1"/>
            <a:r>
              <a:rPr lang="en-US" dirty="0" smtClean="0"/>
              <a:t>Favored obedience to political authority, organized religion</a:t>
            </a:r>
          </a:p>
          <a:p>
            <a:pPr lvl="1"/>
            <a:r>
              <a:rPr lang="en-US" dirty="0" smtClean="0"/>
              <a:t>Hated revolutionary upheavals, liberal demands for civil liberties, and representative governments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Congress of Vienna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Formed Concert of Europe</a:t>
            </a:r>
          </a:p>
          <a:p>
            <a:pPr lvl="1"/>
            <a:r>
              <a:rPr lang="en-US" dirty="0" smtClean="0"/>
              <a:t>Great Britain, Russia, Prussia, and Austria (later France) met to maintain the peace of Europe</a:t>
            </a:r>
          </a:p>
          <a:p>
            <a:pPr lvl="1"/>
            <a:r>
              <a:rPr lang="en-US" dirty="0" smtClean="0"/>
              <a:t>Principle of Intervention</a:t>
            </a:r>
          </a:p>
          <a:p>
            <a:pPr lvl="2"/>
            <a:r>
              <a:rPr lang="en-US" dirty="0" smtClean="0"/>
              <a:t>If there is a revolution, the rest of Europe can restore legitimate monarchs to their throne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Congress of Vienna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Nationalism </a:t>
            </a:r>
          </a:p>
          <a:p>
            <a:pPr lvl="1"/>
            <a:r>
              <a:rPr lang="en-US" dirty="0" smtClean="0"/>
              <a:t>Arose out of an awareness of being part of a community that has common institutions, traditions, language, and customs</a:t>
            </a:r>
          </a:p>
          <a:p>
            <a:pPr lvl="2"/>
            <a:r>
              <a:rPr lang="en-US" dirty="0" smtClean="0"/>
              <a:t>Community is a nation – individual’s primary loyalty is toward that community</a:t>
            </a:r>
          </a:p>
          <a:p>
            <a:pPr lvl="1"/>
            <a:r>
              <a:rPr lang="en-US" dirty="0" smtClean="0"/>
              <a:t>Not liked by conservatives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Congress of Vienna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Balance of Powers</a:t>
            </a:r>
          </a:p>
          <a:p>
            <a:pPr lvl="1"/>
            <a:r>
              <a:rPr lang="en-US" dirty="0" smtClean="0"/>
              <a:t>To prevent wars, all countries have equal power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</a:t>
            </a:r>
          </a:p>
          <a:p>
            <a:pPr lvl="1"/>
            <a:r>
              <a:rPr lang="en-US" dirty="0" smtClean="0"/>
              <a:t>King Louis XVI/Marie Antoinette</a:t>
            </a:r>
          </a:p>
          <a:p>
            <a:pPr lvl="1"/>
            <a:r>
              <a:rPr lang="en-US" dirty="0" err="1" smtClean="0"/>
              <a:t>Maximilien</a:t>
            </a:r>
            <a:r>
              <a:rPr lang="en-US" dirty="0" smtClean="0"/>
              <a:t> Robespierre</a:t>
            </a:r>
          </a:p>
          <a:p>
            <a:pPr lvl="1"/>
            <a:r>
              <a:rPr lang="en-US" dirty="0" smtClean="0"/>
              <a:t>Napoleon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1787/1788 – Famine</a:t>
            </a:r>
          </a:p>
          <a:p>
            <a:r>
              <a:rPr lang="en-US" dirty="0" smtClean="0"/>
              <a:t>1789</a:t>
            </a:r>
          </a:p>
          <a:p>
            <a:pPr lvl="1"/>
            <a:r>
              <a:rPr lang="en-US" dirty="0" smtClean="0"/>
              <a:t>Estates General Met</a:t>
            </a:r>
          </a:p>
          <a:p>
            <a:pPr lvl="1"/>
            <a:r>
              <a:rPr lang="en-US" dirty="0" smtClean="0"/>
              <a:t>National Assembly</a:t>
            </a:r>
          </a:p>
          <a:p>
            <a:pPr lvl="1"/>
            <a:r>
              <a:rPr lang="en-US" dirty="0" smtClean="0"/>
              <a:t>Bastille</a:t>
            </a:r>
          </a:p>
          <a:p>
            <a:pPr lvl="1"/>
            <a:r>
              <a:rPr lang="en-US" dirty="0" smtClean="0"/>
              <a:t>Declaration of the Rights of Man</a:t>
            </a:r>
          </a:p>
          <a:p>
            <a:pPr lvl="1"/>
            <a:r>
              <a:rPr lang="en-US" dirty="0" smtClean="0"/>
              <a:t>August Decrees</a:t>
            </a:r>
          </a:p>
          <a:p>
            <a:r>
              <a:rPr lang="en-US" dirty="0" smtClean="0"/>
              <a:t>1791</a:t>
            </a:r>
          </a:p>
          <a:p>
            <a:pPr lvl="1"/>
            <a:r>
              <a:rPr lang="en-US" dirty="0" smtClean="0"/>
              <a:t>Constitution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Louis XVI attempts to escape, but fails</a:t>
            </a:r>
          </a:p>
          <a:p>
            <a:endParaRPr lang="en-US" dirty="0" smtClean="0"/>
          </a:p>
          <a:p>
            <a:r>
              <a:rPr lang="en-US" dirty="0" smtClean="0"/>
              <a:t>Rest of Europe scared that revolution will spread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Sans-culottes (working class) turn revolution more radical</a:t>
            </a:r>
          </a:p>
          <a:p>
            <a:pPr lvl="1"/>
            <a:r>
              <a:rPr lang="en-US" dirty="0" smtClean="0"/>
              <a:t>Demand republic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Found support in the Jacobins</a:t>
            </a:r>
          </a:p>
          <a:p>
            <a:pPr lvl="1"/>
            <a:r>
              <a:rPr lang="en-US" dirty="0" smtClean="0"/>
              <a:t>Political club made up of middle class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Gain upper hand, fought rest of Europe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Radical </a:t>
            </a:r>
            <a:r>
              <a:rPr lang="en-US" dirty="0" smtClean="0"/>
              <a:t>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Reelected legislative body (National Convention)</a:t>
            </a:r>
          </a:p>
          <a:p>
            <a:pPr lvl="1"/>
            <a:r>
              <a:rPr lang="en-US" dirty="0" smtClean="0"/>
              <a:t>All men could vote</a:t>
            </a:r>
          </a:p>
          <a:p>
            <a:pPr lvl="1"/>
            <a:r>
              <a:rPr lang="en-US" dirty="0" smtClean="0"/>
              <a:t>Established republic</a:t>
            </a:r>
          </a:p>
          <a:p>
            <a:pPr lvl="1"/>
            <a:r>
              <a:rPr lang="en-US" dirty="0" smtClean="0"/>
              <a:t>Monarch abolished August 1792</a:t>
            </a:r>
          </a:p>
          <a:p>
            <a:pPr lvl="2"/>
            <a:r>
              <a:rPr lang="en-US" dirty="0" smtClean="0"/>
              <a:t>Louis executed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Republic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Department (Committee) of Public Safety</a:t>
            </a:r>
          </a:p>
          <a:p>
            <a:pPr lvl="1"/>
            <a:r>
              <a:rPr lang="en-US" dirty="0" smtClean="0"/>
              <a:t>Had </a:t>
            </a:r>
            <a:r>
              <a:rPr lang="en-US" dirty="0" smtClean="0"/>
              <a:t>to defend France</a:t>
            </a:r>
          </a:p>
          <a:p>
            <a:pPr lvl="1"/>
            <a:r>
              <a:rPr lang="en-US" dirty="0" smtClean="0"/>
              <a:t>Battled counterrevolutionaries</a:t>
            </a:r>
          </a:p>
          <a:p>
            <a:pPr lvl="1"/>
            <a:r>
              <a:rPr lang="en-US" dirty="0" smtClean="0"/>
              <a:t>Robespierre </a:t>
            </a:r>
            <a:endParaRPr lang="en-US" dirty="0" smtClean="0"/>
          </a:p>
          <a:p>
            <a:pPr lvl="2"/>
            <a:r>
              <a:rPr lang="en-US" dirty="0" smtClean="0"/>
              <a:t>Reign of Terror</a:t>
            </a:r>
          </a:p>
          <a:p>
            <a:pPr lvl="2"/>
            <a:r>
              <a:rPr lang="en-US" dirty="0" smtClean="0"/>
              <a:t>Guillotine</a:t>
            </a:r>
            <a:endParaRPr lang="en-US" dirty="0"/>
          </a:p>
        </p:txBody>
      </p:sp>
      <p:pic>
        <p:nvPicPr>
          <p:cNvPr id="1026" name="Picture 2" descr="http://www.historywiz.org/images/frenchrevolution/robespierr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124200"/>
            <a:ext cx="2581275" cy="3267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Eventually Robespierre is killed</a:t>
            </a:r>
          </a:p>
          <a:p>
            <a:r>
              <a:rPr lang="en-US" dirty="0" smtClean="0"/>
              <a:t>Third stage: moderate – The Directory</a:t>
            </a:r>
          </a:p>
          <a:p>
            <a:pPr lvl="1"/>
            <a:r>
              <a:rPr lang="en-US" dirty="0" smtClean="0"/>
              <a:t>Middle class in charge</a:t>
            </a:r>
          </a:p>
          <a:p>
            <a:pPr lvl="1"/>
            <a:r>
              <a:rPr lang="en-US" dirty="0" smtClean="0"/>
              <a:t>Peace with Europe</a:t>
            </a:r>
          </a:p>
          <a:p>
            <a:pPr lvl="1"/>
            <a:r>
              <a:rPr lang="en-US" dirty="0" smtClean="0"/>
              <a:t>Too weak/Corrupt</a:t>
            </a:r>
          </a:p>
          <a:p>
            <a:pPr lvl="1"/>
            <a:r>
              <a:rPr lang="en-US" dirty="0" smtClean="0"/>
              <a:t>Napoleon</a:t>
            </a:r>
            <a:endParaRPr lang="en-US" dirty="0"/>
          </a:p>
        </p:txBody>
      </p:sp>
      <p:pic>
        <p:nvPicPr>
          <p:cNvPr id="5" name="Picture 2" descr="http://t1.gstatic.com/images?q=tbn:ANd9GcQJZgbU9jb_z6ZcpJgHU__vT3ClXMlnrJIpafQlE-yu2K4Ysx-uKA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5996" y="3733800"/>
            <a:ext cx="4198454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10570</TotalTime>
  <Words>374</Words>
  <Application>Microsoft Office PowerPoint</Application>
  <PresentationFormat>On-screen Show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French Revolution</vt:lpstr>
      <vt:lpstr>Slide 2</vt:lpstr>
      <vt:lpstr>Slide 3</vt:lpstr>
      <vt:lpstr>The king</vt:lpstr>
      <vt:lpstr>Slide 5</vt:lpstr>
      <vt:lpstr>Radical Revolution</vt:lpstr>
      <vt:lpstr>The Republic</vt:lpstr>
      <vt:lpstr>Slide 8</vt:lpstr>
      <vt:lpstr>Slide 9</vt:lpstr>
      <vt:lpstr>Slide 10</vt:lpstr>
      <vt:lpstr>Congress of Vienna</vt:lpstr>
      <vt:lpstr>Congress of Vienna</vt:lpstr>
      <vt:lpstr>Congress of Vienna</vt:lpstr>
      <vt:lpstr>Congress of Vienna</vt:lpstr>
      <vt:lpstr>Congress of Vienna</vt:lpstr>
    </vt:vector>
  </TitlesOfParts>
  <Company>raypec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Revolution</dc:title>
  <dc:creator>kcrean</dc:creator>
  <cp:lastModifiedBy>kcrean</cp:lastModifiedBy>
  <cp:revision>1</cp:revision>
  <dcterms:created xsi:type="dcterms:W3CDTF">2014-02-21T13:26:41Z</dcterms:created>
  <dcterms:modified xsi:type="dcterms:W3CDTF">2014-02-28T21:37:41Z</dcterms:modified>
</cp:coreProperties>
</file>