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embeddedFontLst>
    <p:embeddedFont>
      <p:font typeface="Trebuchet MS" panose="020B0603020202020204" pitchFamily="34" charset="0"/>
      <p:regular r:id="rId46"/>
      <p:bold r:id="rId47"/>
      <p:italic r:id="rId48"/>
      <p:boldItalic r:id="rId49"/>
    </p:embeddedFont>
    <p:embeddedFont>
      <p:font typeface="Helvetica Neue" panose="020B0604020202020204" charset="0"/>
      <p:regular r:id="rId50"/>
      <p:bold r:id="rId51"/>
      <p:italic r:id="rId52"/>
      <p:boldItalic r:id="rId53"/>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54" y="10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2.fntdata"/><Relationship Id="rId50" Type="http://schemas.openxmlformats.org/officeDocument/2006/relationships/font" Target="fonts/font5.fntdata"/><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4.fntdata"/><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3.fntdata"/><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6.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2859465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72350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580886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48065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9" name="Shape 21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2804992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233195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1" name="Shape 23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1142082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rtl="0">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70917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64834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319558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5" name="Shape 25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extLst>
      <p:ext uri="{BB962C8B-B14F-4D97-AF65-F5344CB8AC3E}">
        <p14:creationId xmlns:p14="http://schemas.microsoft.com/office/powerpoint/2010/main" val="820350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1" name="Shape 26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extLst>
      <p:ext uri="{BB962C8B-B14F-4D97-AF65-F5344CB8AC3E}">
        <p14:creationId xmlns:p14="http://schemas.microsoft.com/office/powerpoint/2010/main" val="74484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87786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7" name="Shape 26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extLst>
      <p:ext uri="{BB962C8B-B14F-4D97-AF65-F5344CB8AC3E}">
        <p14:creationId xmlns:p14="http://schemas.microsoft.com/office/powerpoint/2010/main" val="24700276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3" name="Shape 27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extLst>
      <p:ext uri="{BB962C8B-B14F-4D97-AF65-F5344CB8AC3E}">
        <p14:creationId xmlns:p14="http://schemas.microsoft.com/office/powerpoint/2010/main" val="18743956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9" name="Shape 27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rtl="0">
              <a:spcBef>
                <a:spcPts val="0"/>
              </a:spcBef>
              <a:buNone/>
            </a:pPr>
            <a:endParaRPr/>
          </a:p>
        </p:txBody>
      </p:sp>
    </p:spTree>
    <p:extLst>
      <p:ext uri="{BB962C8B-B14F-4D97-AF65-F5344CB8AC3E}">
        <p14:creationId xmlns:p14="http://schemas.microsoft.com/office/powerpoint/2010/main" val="1369300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5" name="Shape 2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137871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1" name="Shape 2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13066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69603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7606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261749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5" name="Shape 31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26921667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1" name="Shape 32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638528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95186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7" name="Shape 32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31333360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3" name="Shape 33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3699689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9" name="Shape 3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851347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6" name="Shape 3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095243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53" name="Shape 3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307430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212233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65" name="Shape 3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296616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71" name="Shape 3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8903697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77" name="Shape 3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090766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Shape 3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83" name="Shape 3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9700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455444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2" name="Shape 3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702005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Shape 3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8" name="Shape 3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84499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04" name="Shape 4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168960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10" name="Shape 4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60145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37158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50228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24564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3544430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1636833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1"/>
        <p:cNvGrpSpPr/>
        <p:nvPr/>
      </p:nvGrpSpPr>
      <p:grpSpPr>
        <a:xfrm>
          <a:off x="0" y="0"/>
          <a:ext cx="0" cy="0"/>
          <a:chOff x="0" y="0"/>
          <a:chExt cx="0" cy="0"/>
        </a:xfrm>
      </p:grpSpPr>
      <p:grpSp>
        <p:nvGrpSpPr>
          <p:cNvPr id="22" name="Shape 22"/>
          <p:cNvGrpSpPr/>
          <p:nvPr/>
        </p:nvGrpSpPr>
        <p:grpSpPr>
          <a:xfrm>
            <a:off x="-8466" y="-8468"/>
            <a:ext cx="9169804" cy="6874934"/>
            <a:chOff x="-8466" y="-8468"/>
            <a:chExt cx="9169804" cy="6874934"/>
          </a:xfrm>
        </p:grpSpPr>
        <p:cxnSp>
          <p:nvCxnSpPr>
            <p:cNvPr id="23" name="Shape 23"/>
            <p:cNvCxnSpPr/>
            <p:nvPr/>
          </p:nvCxnSpPr>
          <p:spPr>
            <a:xfrm rot="10800000" flipH="1">
              <a:off x="5130830" y="4175604"/>
              <a:ext cx="4022474" cy="2682396"/>
            </a:xfrm>
            <a:prstGeom prst="straightConnector1">
              <a:avLst/>
            </a:prstGeom>
            <a:noFill/>
            <a:ln w="9525" cap="flat" cmpd="sng">
              <a:solidFill>
                <a:srgbClr val="D8D8D8"/>
              </a:solidFill>
              <a:prstDash val="solid"/>
              <a:round/>
              <a:headEnd type="none" w="med" len="med"/>
              <a:tailEnd type="none" w="med" len="med"/>
            </a:ln>
          </p:spPr>
        </p:cxnSp>
        <p:cxnSp>
          <p:nvCxnSpPr>
            <p:cNvPr id="24" name="Shape 24"/>
            <p:cNvCxnSpPr/>
            <p:nvPr/>
          </p:nvCxnSpPr>
          <p:spPr>
            <a:xfrm>
              <a:off x="7042707" y="0"/>
              <a:ext cx="1219199" cy="6858000"/>
            </a:xfrm>
            <a:prstGeom prst="straightConnector1">
              <a:avLst/>
            </a:prstGeom>
            <a:noFill/>
            <a:ln w="9525" cap="flat" cmpd="sng">
              <a:solidFill>
                <a:srgbClr val="BFBFBF"/>
              </a:solidFill>
              <a:prstDash val="solid"/>
              <a:round/>
              <a:headEnd type="none" w="med" len="med"/>
              <a:tailEnd type="none" w="med" len="med"/>
            </a:ln>
          </p:spPr>
        </p:cxnSp>
        <p:sp>
          <p:nvSpPr>
            <p:cNvPr id="25" name="Shape 25"/>
            <p:cNvSpPr/>
            <p:nvPr/>
          </p:nvSpPr>
          <p:spPr>
            <a:xfrm>
              <a:off x="6891896" y="0"/>
              <a:ext cx="2269441" cy="6866465"/>
            </a:xfrm>
            <a:custGeom>
              <a:avLst/>
              <a:gdLst/>
              <a:ahLst/>
              <a:cxnLst/>
              <a:rect l="0" t="0" r="0" b="0"/>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lIns="91425" tIns="91425" rIns="91425" bIns="91425" anchor="ctr" anchorCtr="0">
              <a:noAutofit/>
            </a:bodyPr>
            <a:lstStyle/>
            <a:p>
              <a:pPr>
                <a:spcBef>
                  <a:spcPts val="0"/>
                </a:spcBef>
                <a:buNone/>
              </a:pPr>
              <a:endParaRPr/>
            </a:p>
          </p:txBody>
        </p:sp>
        <p:sp>
          <p:nvSpPr>
            <p:cNvPr id="26" name="Shape 26"/>
            <p:cNvSpPr/>
            <p:nvPr/>
          </p:nvSpPr>
          <p:spPr>
            <a:xfrm>
              <a:off x="7205157" y="-8466"/>
              <a:ext cx="1948146" cy="6866466"/>
            </a:xfrm>
            <a:custGeom>
              <a:avLst/>
              <a:gdLst/>
              <a:ahLst/>
              <a:cxnLst/>
              <a:rect l="0" t="0" r="0" b="0"/>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lIns="91425" tIns="91425" rIns="91425" bIns="91425" anchor="ctr" anchorCtr="0">
              <a:noAutofit/>
            </a:bodyPr>
            <a:lstStyle/>
            <a:p>
              <a:pPr>
                <a:spcBef>
                  <a:spcPts val="0"/>
                </a:spcBef>
                <a:buNone/>
              </a:pPr>
              <a:endParaRPr/>
            </a:p>
          </p:txBody>
        </p:sp>
        <p:sp>
          <p:nvSpPr>
            <p:cNvPr id="27" name="Shape 27"/>
            <p:cNvSpPr/>
            <p:nvPr/>
          </p:nvSpPr>
          <p:spPr>
            <a:xfrm>
              <a:off x="6637896" y="3920066"/>
              <a:ext cx="2513564" cy="2937932"/>
            </a:xfrm>
            <a:custGeom>
              <a:avLst/>
              <a:gdLst/>
              <a:ahLst/>
              <a:cxnLst/>
              <a:rect l="0" t="0" r="0" b="0"/>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lIns="91425" tIns="91425" rIns="91425" bIns="91425" anchor="ctr" anchorCtr="0">
              <a:noAutofit/>
            </a:bodyPr>
            <a:lstStyle/>
            <a:p>
              <a:pPr>
                <a:spcBef>
                  <a:spcPts val="0"/>
                </a:spcBef>
                <a:buNone/>
              </a:pPr>
              <a:endParaRPr/>
            </a:p>
          </p:txBody>
        </p:sp>
        <p:sp>
          <p:nvSpPr>
            <p:cNvPr id="28" name="Shape 28"/>
            <p:cNvSpPr/>
            <p:nvPr/>
          </p:nvSpPr>
          <p:spPr>
            <a:xfrm>
              <a:off x="7010428" y="-8466"/>
              <a:ext cx="2142876" cy="6866466"/>
            </a:xfrm>
            <a:custGeom>
              <a:avLst/>
              <a:gdLst/>
              <a:ahLst/>
              <a:cxnLst/>
              <a:rect l="0" t="0" r="0" b="0"/>
              <a:pathLst>
                <a:path w="2853267" h="6866467" extrusionOk="0">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29" name="Shape 29"/>
            <p:cNvSpPr/>
            <p:nvPr/>
          </p:nvSpPr>
          <p:spPr>
            <a:xfrm>
              <a:off x="8295775" y="-8466"/>
              <a:ext cx="857529" cy="6866466"/>
            </a:xfrm>
            <a:custGeom>
              <a:avLst/>
              <a:gdLst/>
              <a:ahLst/>
              <a:cxnLst/>
              <a:rect l="0" t="0" r="0" b="0"/>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lIns="91425" tIns="91425" rIns="91425" bIns="91425" anchor="ctr" anchorCtr="0">
              <a:noAutofit/>
            </a:bodyPr>
            <a:lstStyle/>
            <a:p>
              <a:pPr>
                <a:spcBef>
                  <a:spcPts val="0"/>
                </a:spcBef>
                <a:buNone/>
              </a:pPr>
              <a:endParaRPr/>
            </a:p>
          </p:txBody>
        </p:sp>
        <p:sp>
          <p:nvSpPr>
            <p:cNvPr id="30" name="Shape 30"/>
            <p:cNvSpPr/>
            <p:nvPr/>
          </p:nvSpPr>
          <p:spPr>
            <a:xfrm>
              <a:off x="8077231" y="-8468"/>
              <a:ext cx="1066769" cy="6866466"/>
            </a:xfrm>
            <a:custGeom>
              <a:avLst/>
              <a:gdLst/>
              <a:ahLst/>
              <a:cxnLst/>
              <a:rect l="0" t="0" r="0" b="0"/>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lIns="91425" tIns="91425" rIns="91425" bIns="91425" anchor="ctr" anchorCtr="0">
              <a:noAutofit/>
            </a:bodyPr>
            <a:lstStyle/>
            <a:p>
              <a:pPr>
                <a:spcBef>
                  <a:spcPts val="0"/>
                </a:spcBef>
                <a:buNone/>
              </a:pPr>
              <a:endParaRPr/>
            </a:p>
          </p:txBody>
        </p:sp>
        <p:sp>
          <p:nvSpPr>
            <p:cNvPr id="31" name="Shape 31"/>
            <p:cNvSpPr/>
            <p:nvPr/>
          </p:nvSpPr>
          <p:spPr>
            <a:xfrm>
              <a:off x="8060296" y="4893732"/>
              <a:ext cx="1094086" cy="1964266"/>
            </a:xfrm>
            <a:custGeom>
              <a:avLst/>
              <a:gdLst/>
              <a:ahLst/>
              <a:cxnLst/>
              <a:rect l="0" t="0" r="0" b="0"/>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lIns="91425" tIns="91425" rIns="91425" bIns="91425" anchor="ctr" anchorCtr="0">
              <a:noAutofit/>
            </a:bodyPr>
            <a:lstStyle/>
            <a:p>
              <a:pPr>
                <a:spcBef>
                  <a:spcPts val="0"/>
                </a:spcBef>
                <a:buNone/>
              </a:pPr>
              <a:endParaRPr/>
            </a:p>
          </p:txBody>
        </p:sp>
        <p:sp>
          <p:nvSpPr>
            <p:cNvPr id="32" name="Shape 32"/>
            <p:cNvSpPr/>
            <p:nvPr/>
          </p:nvSpPr>
          <p:spPr>
            <a:xfrm>
              <a:off x="-8466" y="-8468"/>
              <a:ext cx="863599" cy="5698066"/>
            </a:xfrm>
            <a:custGeom>
              <a:avLst/>
              <a:gdLst/>
              <a:ahLst/>
              <a:cxnLst/>
              <a:rect l="0" t="0" r="0" b="0"/>
              <a:pathLst>
                <a:path w="863600" h="5698067" extrusionOk="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33" name="Shape 33"/>
          <p:cNvSpPr txBox="1">
            <a:spLocks noGrp="1"/>
          </p:cNvSpPr>
          <p:nvPr>
            <p:ph type="ctrTitle"/>
          </p:nvPr>
        </p:nvSpPr>
        <p:spPr>
          <a:xfrm>
            <a:off x="1130595" y="2404533"/>
            <a:ext cx="5826718" cy="1646301"/>
          </a:xfrm>
          <a:prstGeom prst="rect">
            <a:avLst/>
          </a:prstGeom>
          <a:noFill/>
          <a:ln>
            <a:noFill/>
          </a:ln>
        </p:spPr>
        <p:txBody>
          <a:bodyPr lIns="91425" tIns="91425" rIns="91425" bIns="91425" anchor="b" anchorCtr="0"/>
          <a:lstStyle>
            <a:lvl1pPr marL="0" marR="0" indent="0" algn="r" rtl="0">
              <a:spcBef>
                <a:spcPts val="0"/>
              </a:spcBef>
              <a:buClr>
                <a:schemeClr val="accent1"/>
              </a:buClr>
              <a:buFont typeface="Trebuchet MS"/>
              <a:buNone/>
              <a:defRPr sz="5400" b="0" i="0" u="none" strike="noStrike" cap="none" baseline="0">
                <a:solidFill>
                  <a:schemeClr val="accent1"/>
                </a:solidFill>
                <a:latin typeface="Trebuchet MS"/>
                <a:ea typeface="Trebuchet MS"/>
                <a:cs typeface="Trebuchet MS"/>
                <a:sym typeface="Trebuchet MS"/>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34" name="Shape 34"/>
          <p:cNvSpPr txBox="1">
            <a:spLocks noGrp="1"/>
          </p:cNvSpPr>
          <p:nvPr>
            <p:ph type="subTitle" idx="1"/>
          </p:nvPr>
        </p:nvSpPr>
        <p:spPr>
          <a:xfrm>
            <a:off x="1130595" y="4050833"/>
            <a:ext cx="5826718" cy="1096899"/>
          </a:xfrm>
          <a:prstGeom prst="rect">
            <a:avLst/>
          </a:prstGeom>
          <a:noFill/>
          <a:ln>
            <a:noFill/>
          </a:ln>
        </p:spPr>
        <p:txBody>
          <a:bodyPr lIns="91425" tIns="91425" rIns="91425" bIns="91425" anchor="t" anchorCtr="0"/>
          <a:lstStyle>
            <a:lvl1pPr marL="0" marR="0" indent="0" algn="r" rtl="0">
              <a:spcBef>
                <a:spcPts val="1000"/>
              </a:spcBef>
              <a:spcAft>
                <a:spcPts val="0"/>
              </a:spcAft>
              <a:buClr>
                <a:schemeClr val="accent1"/>
              </a:buClr>
              <a:buFont typeface="Noto Symbol"/>
              <a:buNone/>
              <a:defRPr sz="1800" b="0" i="0" u="none" strike="noStrike" cap="none" baseline="0">
                <a:solidFill>
                  <a:srgbClr val="7F7F7F"/>
                </a:solidFill>
                <a:latin typeface="Trebuchet MS"/>
                <a:ea typeface="Trebuchet MS"/>
                <a:cs typeface="Trebuchet MS"/>
                <a:sym typeface="Trebuchet MS"/>
              </a:defRPr>
            </a:lvl1pPr>
            <a:lvl2pPr marL="457200" marR="0" indent="0" algn="ctr" rtl="0">
              <a:spcBef>
                <a:spcPts val="1000"/>
              </a:spcBef>
              <a:spcAft>
                <a:spcPts val="0"/>
              </a:spcAft>
              <a:buClr>
                <a:schemeClr val="accent1"/>
              </a:buClr>
              <a:buFont typeface="Noto Symbol"/>
              <a:buNone/>
              <a:defRPr sz="1600" b="0" i="0" u="none" strike="noStrike" cap="none" baseline="0">
                <a:solidFill>
                  <a:srgbClr val="888888"/>
                </a:solidFill>
                <a:latin typeface="Trebuchet MS"/>
                <a:ea typeface="Trebuchet MS"/>
                <a:cs typeface="Trebuchet MS"/>
                <a:sym typeface="Trebuchet MS"/>
              </a:defRPr>
            </a:lvl2pPr>
            <a:lvl3pPr marL="914400" marR="0" indent="0" algn="ctr" rtl="0">
              <a:spcBef>
                <a:spcPts val="1000"/>
              </a:spcBef>
              <a:spcAft>
                <a:spcPts val="0"/>
              </a:spcAft>
              <a:buClr>
                <a:schemeClr val="accent1"/>
              </a:buClr>
              <a:buFont typeface="Noto Symbol"/>
              <a:buNone/>
              <a:defRPr sz="1400" b="0" i="0" u="none" strike="noStrike" cap="none" baseline="0">
                <a:solidFill>
                  <a:srgbClr val="888888"/>
                </a:solidFill>
                <a:latin typeface="Trebuchet MS"/>
                <a:ea typeface="Trebuchet MS"/>
                <a:cs typeface="Trebuchet MS"/>
                <a:sym typeface="Trebuchet MS"/>
              </a:defRPr>
            </a:lvl3pPr>
            <a:lvl4pPr marL="1371600" marR="0" indent="0" algn="ctr" rtl="0">
              <a:spcBef>
                <a:spcPts val="1000"/>
              </a:spcBef>
              <a:spcAft>
                <a:spcPts val="0"/>
              </a:spcAft>
              <a:buClr>
                <a:schemeClr val="accent1"/>
              </a:buClr>
              <a:buFont typeface="Noto Symbol"/>
              <a:buNone/>
              <a:defRPr sz="1200" b="0" i="0" u="none" strike="noStrike" cap="none" baseline="0">
                <a:solidFill>
                  <a:srgbClr val="888888"/>
                </a:solidFill>
                <a:latin typeface="Trebuchet MS"/>
                <a:ea typeface="Trebuchet MS"/>
                <a:cs typeface="Trebuchet MS"/>
                <a:sym typeface="Trebuchet MS"/>
              </a:defRPr>
            </a:lvl4pPr>
            <a:lvl5pPr marL="1828800" marR="0" indent="0" algn="ctr" rtl="0">
              <a:spcBef>
                <a:spcPts val="1000"/>
              </a:spcBef>
              <a:spcAft>
                <a:spcPts val="0"/>
              </a:spcAft>
              <a:buClr>
                <a:schemeClr val="accent1"/>
              </a:buClr>
              <a:buFont typeface="Noto Symbol"/>
              <a:buNone/>
              <a:defRPr sz="1200" b="0" i="0" u="none" strike="noStrike" cap="none" baseline="0">
                <a:solidFill>
                  <a:srgbClr val="888888"/>
                </a:solidFill>
                <a:latin typeface="Trebuchet MS"/>
                <a:ea typeface="Trebuchet MS"/>
                <a:cs typeface="Trebuchet MS"/>
                <a:sym typeface="Trebuchet MS"/>
              </a:defRPr>
            </a:lvl5pPr>
            <a:lvl6pPr marL="2286000" marR="0" indent="0" algn="ctr" rtl="0">
              <a:spcBef>
                <a:spcPts val="1000"/>
              </a:spcBef>
              <a:spcAft>
                <a:spcPts val="0"/>
              </a:spcAft>
              <a:buClr>
                <a:schemeClr val="accent1"/>
              </a:buClr>
              <a:buFont typeface="Noto Symbol"/>
              <a:buNone/>
              <a:defRPr sz="1200" b="0" i="0" u="none" strike="noStrike" cap="none" baseline="0">
                <a:solidFill>
                  <a:srgbClr val="888888"/>
                </a:solidFill>
                <a:latin typeface="Trebuchet MS"/>
                <a:ea typeface="Trebuchet MS"/>
                <a:cs typeface="Trebuchet MS"/>
                <a:sym typeface="Trebuchet MS"/>
              </a:defRPr>
            </a:lvl6pPr>
            <a:lvl7pPr marL="2743200" marR="0" indent="0" algn="ctr" rtl="0">
              <a:spcBef>
                <a:spcPts val="1000"/>
              </a:spcBef>
              <a:spcAft>
                <a:spcPts val="0"/>
              </a:spcAft>
              <a:buClr>
                <a:schemeClr val="accent1"/>
              </a:buClr>
              <a:buFont typeface="Noto Symbol"/>
              <a:buNone/>
              <a:defRPr sz="1200" b="0" i="0" u="none" strike="noStrike" cap="none" baseline="0">
                <a:solidFill>
                  <a:srgbClr val="888888"/>
                </a:solidFill>
                <a:latin typeface="Trebuchet MS"/>
                <a:ea typeface="Trebuchet MS"/>
                <a:cs typeface="Trebuchet MS"/>
                <a:sym typeface="Trebuchet MS"/>
              </a:defRPr>
            </a:lvl7pPr>
            <a:lvl8pPr marL="3200400" marR="0" indent="0" algn="ctr" rtl="0">
              <a:spcBef>
                <a:spcPts val="1000"/>
              </a:spcBef>
              <a:spcAft>
                <a:spcPts val="0"/>
              </a:spcAft>
              <a:buClr>
                <a:schemeClr val="accent1"/>
              </a:buClr>
              <a:buFont typeface="Noto Symbol"/>
              <a:buNone/>
              <a:defRPr sz="1200" b="0" i="0" u="none" strike="noStrike" cap="none" baseline="0">
                <a:solidFill>
                  <a:srgbClr val="888888"/>
                </a:solidFill>
                <a:latin typeface="Trebuchet MS"/>
                <a:ea typeface="Trebuchet MS"/>
                <a:cs typeface="Trebuchet MS"/>
                <a:sym typeface="Trebuchet MS"/>
              </a:defRPr>
            </a:lvl8pPr>
            <a:lvl9pPr marL="3657600" marR="0" indent="0" algn="ctr" rtl="0">
              <a:spcBef>
                <a:spcPts val="1000"/>
              </a:spcBef>
              <a:spcAft>
                <a:spcPts val="0"/>
              </a:spcAft>
              <a:buClr>
                <a:schemeClr val="accent1"/>
              </a:buClr>
              <a:buFont typeface="Noto Symbol"/>
              <a:buNone/>
              <a:defRPr sz="1200" b="0" i="0" u="none" strike="noStrike" cap="none" baseline="0">
                <a:solidFill>
                  <a:srgbClr val="888888"/>
                </a:solidFill>
                <a:latin typeface="Trebuchet MS"/>
                <a:ea typeface="Trebuchet MS"/>
                <a:cs typeface="Trebuchet MS"/>
                <a:sym typeface="Trebuchet MS"/>
              </a:defRPr>
            </a:lvl9pPr>
          </a:lstStyle>
          <a:p>
            <a:endParaRPr/>
          </a:p>
        </p:txBody>
      </p:sp>
      <p:sp>
        <p:nvSpPr>
          <p:cNvPr id="35" name="Shape 35"/>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36" name="Shape 36"/>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37" name="Shape 37"/>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aption">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609600" y="609600"/>
            <a:ext cx="6347713" cy="3403599"/>
          </a:xfrm>
          <a:prstGeom prst="rect">
            <a:avLst/>
          </a:prstGeom>
          <a:noFill/>
          <a:ln>
            <a:noFill/>
          </a:ln>
        </p:spPr>
        <p:txBody>
          <a:bodyPr lIns="91425" tIns="91425" rIns="91425" bIns="91425" anchor="ctr" anchorCtr="0"/>
          <a:lstStyle>
            <a:lvl1pPr algn="l" rtl="0">
              <a:spcBef>
                <a:spcPts val="0"/>
              </a:spcBef>
              <a:defRPr sz="4400" b="0" cap="none"/>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91" name="Shape 91"/>
          <p:cNvSpPr txBox="1">
            <a:spLocks noGrp="1"/>
          </p:cNvSpPr>
          <p:nvPr>
            <p:ph type="body" idx="1"/>
          </p:nvPr>
        </p:nvSpPr>
        <p:spPr>
          <a:xfrm>
            <a:off x="609600" y="4470400"/>
            <a:ext cx="6347713" cy="1570961"/>
          </a:xfrm>
          <a:prstGeom prst="rect">
            <a:avLst/>
          </a:prstGeom>
          <a:noFill/>
          <a:ln>
            <a:noFill/>
          </a:ln>
        </p:spPr>
        <p:txBody>
          <a:bodyPr lIns="91425" tIns="91425" rIns="91425" bIns="91425" anchor="ctr" anchorCtr="0"/>
          <a:lstStyle>
            <a:lvl1pPr marL="0" indent="0" algn="l" rtl="0">
              <a:spcBef>
                <a:spcPts val="0"/>
              </a:spcBef>
              <a:buClr>
                <a:srgbClr val="3F3F3F"/>
              </a:buClr>
              <a:buFont typeface="Trebuchet MS"/>
              <a:buNone/>
              <a:defRPr sz="1800">
                <a:solidFill>
                  <a:srgbClr val="3F3F3F"/>
                </a:solidFill>
              </a:defRPr>
            </a:lvl1pPr>
            <a:lvl2pPr marL="457200" indent="0" rtl="0">
              <a:spcBef>
                <a:spcPts val="0"/>
              </a:spcBef>
              <a:buClr>
                <a:srgbClr val="888888"/>
              </a:buClr>
              <a:buFont typeface="Trebuchet MS"/>
              <a:buNone/>
              <a:defRPr sz="1800">
                <a:solidFill>
                  <a:srgbClr val="888888"/>
                </a:solidFill>
              </a:defRPr>
            </a:lvl2pPr>
            <a:lvl3pPr marL="914400" indent="0" rtl="0">
              <a:spcBef>
                <a:spcPts val="0"/>
              </a:spcBef>
              <a:buClr>
                <a:srgbClr val="888888"/>
              </a:buClr>
              <a:buFont typeface="Trebuchet MS"/>
              <a:buNone/>
              <a:defRPr sz="1600">
                <a:solidFill>
                  <a:srgbClr val="888888"/>
                </a:solidFill>
              </a:defRPr>
            </a:lvl3pPr>
            <a:lvl4pPr marL="1371600" indent="0" rtl="0">
              <a:spcBef>
                <a:spcPts val="0"/>
              </a:spcBef>
              <a:buClr>
                <a:srgbClr val="888888"/>
              </a:buClr>
              <a:buFont typeface="Trebuchet MS"/>
              <a:buNone/>
              <a:defRPr sz="1400">
                <a:solidFill>
                  <a:srgbClr val="888888"/>
                </a:solidFill>
              </a:defRPr>
            </a:lvl4pPr>
            <a:lvl5pPr marL="1828800" indent="0" rtl="0">
              <a:spcBef>
                <a:spcPts val="0"/>
              </a:spcBef>
              <a:buClr>
                <a:srgbClr val="888888"/>
              </a:buClr>
              <a:buFont typeface="Trebuchet MS"/>
              <a:buNone/>
              <a:defRPr sz="1400">
                <a:solidFill>
                  <a:srgbClr val="888888"/>
                </a:solidFill>
              </a:defRPr>
            </a:lvl5pPr>
            <a:lvl6pPr marL="2286000" indent="0" rtl="0">
              <a:spcBef>
                <a:spcPts val="0"/>
              </a:spcBef>
              <a:buClr>
                <a:srgbClr val="888888"/>
              </a:buClr>
              <a:buFont typeface="Trebuchet MS"/>
              <a:buNone/>
              <a:defRPr sz="1400">
                <a:solidFill>
                  <a:srgbClr val="888888"/>
                </a:solidFill>
              </a:defRPr>
            </a:lvl6pPr>
            <a:lvl7pPr marL="2743200" indent="0" rtl="0">
              <a:spcBef>
                <a:spcPts val="0"/>
              </a:spcBef>
              <a:buClr>
                <a:srgbClr val="888888"/>
              </a:buClr>
              <a:buFont typeface="Trebuchet MS"/>
              <a:buNone/>
              <a:defRPr sz="1400">
                <a:solidFill>
                  <a:srgbClr val="888888"/>
                </a:solidFill>
              </a:defRPr>
            </a:lvl7pPr>
            <a:lvl8pPr marL="3200400" indent="0" rtl="0">
              <a:spcBef>
                <a:spcPts val="0"/>
              </a:spcBef>
              <a:buClr>
                <a:srgbClr val="888888"/>
              </a:buClr>
              <a:buFont typeface="Trebuchet MS"/>
              <a:buNone/>
              <a:defRPr sz="1400">
                <a:solidFill>
                  <a:srgbClr val="888888"/>
                </a:solidFill>
              </a:defRPr>
            </a:lvl8pPr>
            <a:lvl9pPr marL="3657600" indent="0" rtl="0">
              <a:spcBef>
                <a:spcPts val="0"/>
              </a:spcBef>
              <a:buClr>
                <a:srgbClr val="888888"/>
              </a:buClr>
              <a:buFont typeface="Trebuchet MS"/>
              <a:buNone/>
              <a:defRPr sz="1400">
                <a:solidFill>
                  <a:srgbClr val="888888"/>
                </a:solidFill>
              </a:defRPr>
            </a:lvl9pPr>
          </a:lstStyle>
          <a:p>
            <a:endParaRPr/>
          </a:p>
        </p:txBody>
      </p:sp>
      <p:sp>
        <p:nvSpPr>
          <p:cNvPr id="92" name="Shape 92"/>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93" name="Shape 93"/>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94" name="Shape 94"/>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Quote with Caption">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774885" y="609600"/>
            <a:ext cx="6072182" cy="3022599"/>
          </a:xfrm>
          <a:prstGeom prst="rect">
            <a:avLst/>
          </a:prstGeom>
          <a:noFill/>
          <a:ln>
            <a:noFill/>
          </a:ln>
        </p:spPr>
        <p:txBody>
          <a:bodyPr lIns="91425" tIns="91425" rIns="91425" bIns="91425" anchor="ctr" anchorCtr="0"/>
          <a:lstStyle>
            <a:lvl1pPr algn="l" rtl="0">
              <a:spcBef>
                <a:spcPts val="0"/>
              </a:spcBef>
              <a:defRPr sz="4400" b="0" cap="none"/>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97" name="Shape 97"/>
          <p:cNvSpPr txBox="1">
            <a:spLocks noGrp="1"/>
          </p:cNvSpPr>
          <p:nvPr>
            <p:ph type="body" idx="1"/>
          </p:nvPr>
        </p:nvSpPr>
        <p:spPr>
          <a:xfrm>
            <a:off x="1101074" y="3632200"/>
            <a:ext cx="5419803" cy="381000"/>
          </a:xfrm>
          <a:prstGeom prst="rect">
            <a:avLst/>
          </a:prstGeom>
          <a:noFill/>
          <a:ln>
            <a:noFill/>
          </a:ln>
        </p:spPr>
        <p:txBody>
          <a:bodyPr lIns="91425" tIns="91425" rIns="91425" bIns="91425" anchor="ctr" anchorCtr="0"/>
          <a:lstStyle>
            <a:lvl1pPr marL="0" indent="0" rtl="0">
              <a:spcBef>
                <a:spcPts val="0"/>
              </a:spcBef>
              <a:buClr>
                <a:srgbClr val="7F7F7F"/>
              </a:buClr>
              <a:buFont typeface="Trebuchet MS"/>
              <a:buNone/>
              <a:defRPr sz="1600">
                <a:solidFill>
                  <a:srgbClr val="7F7F7F"/>
                </a:solidFill>
              </a:defRPr>
            </a:lvl1pPr>
            <a:lvl2pPr marL="457200" indent="0" rtl="0">
              <a:spcBef>
                <a:spcPts val="0"/>
              </a:spcBef>
              <a:buFont typeface="Trebuchet MS"/>
              <a:buNone/>
              <a:defRPr/>
            </a:lvl2pPr>
            <a:lvl3pPr marL="914400" indent="0" rtl="0">
              <a:spcBef>
                <a:spcPts val="0"/>
              </a:spcBef>
              <a:buFont typeface="Trebuchet MS"/>
              <a:buNone/>
              <a:defRPr/>
            </a:lvl3pPr>
            <a:lvl4pPr marL="1371600" indent="0" rtl="0">
              <a:spcBef>
                <a:spcPts val="0"/>
              </a:spcBef>
              <a:buFont typeface="Trebuchet MS"/>
              <a:buNone/>
              <a:defRPr/>
            </a:lvl4pPr>
            <a:lvl5pPr marL="1828800" indent="0" rtl="0">
              <a:spcBef>
                <a:spcPts val="0"/>
              </a:spcBef>
              <a:buFont typeface="Trebuchet MS"/>
              <a:buNone/>
              <a:defRPr/>
            </a:lvl5pPr>
            <a:lvl6pPr rtl="0">
              <a:spcBef>
                <a:spcPts val="0"/>
              </a:spcBef>
              <a:defRPr sz="1200">
                <a:solidFill>
                  <a:srgbClr val="3F3F3F"/>
                </a:solidFill>
                <a:latin typeface="Trebuchet MS"/>
                <a:ea typeface="Trebuchet MS"/>
                <a:cs typeface="Trebuchet MS"/>
                <a:sym typeface="Trebuchet MS"/>
              </a:defRPr>
            </a:lvl6pPr>
            <a:lvl7pPr rtl="0">
              <a:spcBef>
                <a:spcPts val="0"/>
              </a:spcBef>
              <a:defRPr sz="1200">
                <a:solidFill>
                  <a:srgbClr val="3F3F3F"/>
                </a:solidFill>
                <a:latin typeface="Trebuchet MS"/>
                <a:ea typeface="Trebuchet MS"/>
                <a:cs typeface="Trebuchet MS"/>
                <a:sym typeface="Trebuchet MS"/>
              </a:defRPr>
            </a:lvl7pPr>
            <a:lvl8pPr rtl="0">
              <a:spcBef>
                <a:spcPts val="0"/>
              </a:spcBef>
              <a:defRPr sz="1200">
                <a:solidFill>
                  <a:srgbClr val="3F3F3F"/>
                </a:solidFill>
                <a:latin typeface="Trebuchet MS"/>
                <a:ea typeface="Trebuchet MS"/>
                <a:cs typeface="Trebuchet MS"/>
                <a:sym typeface="Trebuchet MS"/>
              </a:defRPr>
            </a:lvl8pPr>
            <a:lvl9pPr rtl="0">
              <a:spcBef>
                <a:spcPts val="0"/>
              </a:spcBef>
              <a:defRPr sz="1200">
                <a:solidFill>
                  <a:srgbClr val="3F3F3F"/>
                </a:solidFill>
                <a:latin typeface="Trebuchet MS"/>
                <a:ea typeface="Trebuchet MS"/>
                <a:cs typeface="Trebuchet MS"/>
                <a:sym typeface="Trebuchet MS"/>
              </a:defRPr>
            </a:lvl9pPr>
          </a:lstStyle>
          <a:p>
            <a:endParaRPr/>
          </a:p>
        </p:txBody>
      </p:sp>
      <p:sp>
        <p:nvSpPr>
          <p:cNvPr id="98" name="Shape 98"/>
          <p:cNvSpPr txBox="1">
            <a:spLocks noGrp="1"/>
          </p:cNvSpPr>
          <p:nvPr>
            <p:ph type="body" idx="2"/>
          </p:nvPr>
        </p:nvSpPr>
        <p:spPr>
          <a:xfrm>
            <a:off x="609597" y="4470400"/>
            <a:ext cx="6347715" cy="1570961"/>
          </a:xfrm>
          <a:prstGeom prst="rect">
            <a:avLst/>
          </a:prstGeom>
          <a:noFill/>
          <a:ln>
            <a:noFill/>
          </a:ln>
        </p:spPr>
        <p:txBody>
          <a:bodyPr lIns="91425" tIns="91425" rIns="91425" bIns="91425" anchor="ctr" anchorCtr="0"/>
          <a:lstStyle>
            <a:lvl1pPr marL="0" indent="0" algn="l" rtl="0">
              <a:spcBef>
                <a:spcPts val="0"/>
              </a:spcBef>
              <a:buClr>
                <a:srgbClr val="3F3F3F"/>
              </a:buClr>
              <a:buFont typeface="Trebuchet MS"/>
              <a:buNone/>
              <a:defRPr sz="1800">
                <a:solidFill>
                  <a:srgbClr val="3F3F3F"/>
                </a:solidFill>
              </a:defRPr>
            </a:lvl1pPr>
            <a:lvl2pPr marL="457200" indent="0" rtl="0">
              <a:spcBef>
                <a:spcPts val="0"/>
              </a:spcBef>
              <a:buClr>
                <a:srgbClr val="888888"/>
              </a:buClr>
              <a:buFont typeface="Trebuchet MS"/>
              <a:buNone/>
              <a:defRPr sz="1800">
                <a:solidFill>
                  <a:srgbClr val="888888"/>
                </a:solidFill>
              </a:defRPr>
            </a:lvl2pPr>
            <a:lvl3pPr marL="914400" indent="0" rtl="0">
              <a:spcBef>
                <a:spcPts val="0"/>
              </a:spcBef>
              <a:buClr>
                <a:srgbClr val="888888"/>
              </a:buClr>
              <a:buFont typeface="Trebuchet MS"/>
              <a:buNone/>
              <a:defRPr sz="1600">
                <a:solidFill>
                  <a:srgbClr val="888888"/>
                </a:solidFill>
              </a:defRPr>
            </a:lvl3pPr>
            <a:lvl4pPr marL="1371600" indent="0" rtl="0">
              <a:spcBef>
                <a:spcPts val="0"/>
              </a:spcBef>
              <a:buClr>
                <a:srgbClr val="888888"/>
              </a:buClr>
              <a:buFont typeface="Trebuchet MS"/>
              <a:buNone/>
              <a:defRPr sz="1400">
                <a:solidFill>
                  <a:srgbClr val="888888"/>
                </a:solidFill>
              </a:defRPr>
            </a:lvl4pPr>
            <a:lvl5pPr marL="1828800" indent="0" rtl="0">
              <a:spcBef>
                <a:spcPts val="0"/>
              </a:spcBef>
              <a:buClr>
                <a:srgbClr val="888888"/>
              </a:buClr>
              <a:buFont typeface="Trebuchet MS"/>
              <a:buNone/>
              <a:defRPr sz="1400">
                <a:solidFill>
                  <a:srgbClr val="888888"/>
                </a:solidFill>
              </a:defRPr>
            </a:lvl5pPr>
            <a:lvl6pPr marL="2286000" indent="0" rtl="0">
              <a:spcBef>
                <a:spcPts val="0"/>
              </a:spcBef>
              <a:buClr>
                <a:srgbClr val="888888"/>
              </a:buClr>
              <a:buFont typeface="Trebuchet MS"/>
              <a:buNone/>
              <a:defRPr sz="1400">
                <a:solidFill>
                  <a:srgbClr val="888888"/>
                </a:solidFill>
              </a:defRPr>
            </a:lvl6pPr>
            <a:lvl7pPr marL="2743200" indent="0" rtl="0">
              <a:spcBef>
                <a:spcPts val="0"/>
              </a:spcBef>
              <a:buClr>
                <a:srgbClr val="888888"/>
              </a:buClr>
              <a:buFont typeface="Trebuchet MS"/>
              <a:buNone/>
              <a:defRPr sz="1400">
                <a:solidFill>
                  <a:srgbClr val="888888"/>
                </a:solidFill>
              </a:defRPr>
            </a:lvl7pPr>
            <a:lvl8pPr marL="3200400" indent="0" rtl="0">
              <a:spcBef>
                <a:spcPts val="0"/>
              </a:spcBef>
              <a:buClr>
                <a:srgbClr val="888888"/>
              </a:buClr>
              <a:buFont typeface="Trebuchet MS"/>
              <a:buNone/>
              <a:defRPr sz="1400">
                <a:solidFill>
                  <a:srgbClr val="888888"/>
                </a:solidFill>
              </a:defRPr>
            </a:lvl8pPr>
            <a:lvl9pPr marL="3657600" indent="0" rtl="0">
              <a:spcBef>
                <a:spcPts val="0"/>
              </a:spcBef>
              <a:buClr>
                <a:srgbClr val="888888"/>
              </a:buClr>
              <a:buFont typeface="Trebuchet MS"/>
              <a:buNone/>
              <a:defRPr sz="1400">
                <a:solidFill>
                  <a:srgbClr val="888888"/>
                </a:solidFill>
              </a:defRPr>
            </a:lvl9pPr>
          </a:lstStyle>
          <a:p>
            <a:endParaRPr/>
          </a:p>
        </p:txBody>
      </p:sp>
      <p:sp>
        <p:nvSpPr>
          <p:cNvPr id="99" name="Shape 99"/>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00" name="Shape 100"/>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01" name="Shape 101"/>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
        <p:nvSpPr>
          <p:cNvPr id="102" name="Shape 102"/>
          <p:cNvSpPr txBox="1"/>
          <p:nvPr/>
        </p:nvSpPr>
        <p:spPr>
          <a:xfrm>
            <a:off x="482710" y="790377"/>
            <a:ext cx="45731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baseline="0">
                <a:solidFill>
                  <a:srgbClr val="BFE471"/>
                </a:solidFill>
                <a:latin typeface="Arial"/>
                <a:ea typeface="Arial"/>
                <a:cs typeface="Arial"/>
                <a:sym typeface="Arial"/>
              </a:rPr>
              <a:t>“</a:t>
            </a:r>
          </a:p>
        </p:txBody>
      </p:sp>
      <p:sp>
        <p:nvSpPr>
          <p:cNvPr id="103" name="Shape 103"/>
          <p:cNvSpPr txBox="1"/>
          <p:nvPr/>
        </p:nvSpPr>
        <p:spPr>
          <a:xfrm>
            <a:off x="6747699" y="2886556"/>
            <a:ext cx="45731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baseline="0">
                <a:solidFill>
                  <a:srgbClr val="BFE471"/>
                </a:solidFill>
                <a:latin typeface="Arial"/>
                <a:ea typeface="Arial"/>
                <a:cs typeface="Arial"/>
                <a:sym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609597" y="1931988"/>
            <a:ext cx="6347715" cy="2595459"/>
          </a:xfrm>
          <a:prstGeom prst="rect">
            <a:avLst/>
          </a:prstGeom>
          <a:noFill/>
          <a:ln>
            <a:noFill/>
          </a:ln>
        </p:spPr>
        <p:txBody>
          <a:bodyPr lIns="91425" tIns="91425" rIns="91425" bIns="91425" anchor="b" anchorCtr="0"/>
          <a:lstStyle>
            <a:lvl1pPr algn="l" rtl="0">
              <a:spcBef>
                <a:spcPts val="0"/>
              </a:spcBef>
              <a:defRPr sz="4400" b="0" cap="none"/>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106" name="Shape 106"/>
          <p:cNvSpPr txBox="1">
            <a:spLocks noGrp="1"/>
          </p:cNvSpPr>
          <p:nvPr>
            <p:ph type="body" idx="1"/>
          </p:nvPr>
        </p:nvSpPr>
        <p:spPr>
          <a:xfrm>
            <a:off x="609597" y="4527448"/>
            <a:ext cx="6347715" cy="1513914"/>
          </a:xfrm>
          <a:prstGeom prst="rect">
            <a:avLst/>
          </a:prstGeom>
          <a:noFill/>
          <a:ln>
            <a:noFill/>
          </a:ln>
        </p:spPr>
        <p:txBody>
          <a:bodyPr lIns="91425" tIns="91425" rIns="91425" bIns="91425" anchor="t" anchorCtr="0"/>
          <a:lstStyle>
            <a:lvl1pPr marL="0" indent="0" algn="l" rtl="0">
              <a:spcBef>
                <a:spcPts val="0"/>
              </a:spcBef>
              <a:buClr>
                <a:srgbClr val="3F3F3F"/>
              </a:buClr>
              <a:buFont typeface="Trebuchet MS"/>
              <a:buNone/>
              <a:defRPr sz="1800">
                <a:solidFill>
                  <a:srgbClr val="3F3F3F"/>
                </a:solidFill>
              </a:defRPr>
            </a:lvl1pPr>
            <a:lvl2pPr marL="457200" indent="0" rtl="0">
              <a:spcBef>
                <a:spcPts val="0"/>
              </a:spcBef>
              <a:buClr>
                <a:srgbClr val="888888"/>
              </a:buClr>
              <a:buFont typeface="Trebuchet MS"/>
              <a:buNone/>
              <a:defRPr sz="1800">
                <a:solidFill>
                  <a:srgbClr val="888888"/>
                </a:solidFill>
              </a:defRPr>
            </a:lvl2pPr>
            <a:lvl3pPr marL="914400" indent="0" rtl="0">
              <a:spcBef>
                <a:spcPts val="0"/>
              </a:spcBef>
              <a:buClr>
                <a:srgbClr val="888888"/>
              </a:buClr>
              <a:buFont typeface="Trebuchet MS"/>
              <a:buNone/>
              <a:defRPr sz="1600">
                <a:solidFill>
                  <a:srgbClr val="888888"/>
                </a:solidFill>
              </a:defRPr>
            </a:lvl3pPr>
            <a:lvl4pPr marL="1371600" indent="0" rtl="0">
              <a:spcBef>
                <a:spcPts val="0"/>
              </a:spcBef>
              <a:buClr>
                <a:srgbClr val="888888"/>
              </a:buClr>
              <a:buFont typeface="Trebuchet MS"/>
              <a:buNone/>
              <a:defRPr sz="1400">
                <a:solidFill>
                  <a:srgbClr val="888888"/>
                </a:solidFill>
              </a:defRPr>
            </a:lvl4pPr>
            <a:lvl5pPr marL="1828800" indent="0" rtl="0">
              <a:spcBef>
                <a:spcPts val="0"/>
              </a:spcBef>
              <a:buClr>
                <a:srgbClr val="888888"/>
              </a:buClr>
              <a:buFont typeface="Trebuchet MS"/>
              <a:buNone/>
              <a:defRPr sz="1400">
                <a:solidFill>
                  <a:srgbClr val="888888"/>
                </a:solidFill>
              </a:defRPr>
            </a:lvl5pPr>
            <a:lvl6pPr marL="2286000" indent="0" rtl="0">
              <a:spcBef>
                <a:spcPts val="0"/>
              </a:spcBef>
              <a:buClr>
                <a:srgbClr val="888888"/>
              </a:buClr>
              <a:buFont typeface="Trebuchet MS"/>
              <a:buNone/>
              <a:defRPr sz="1400">
                <a:solidFill>
                  <a:srgbClr val="888888"/>
                </a:solidFill>
              </a:defRPr>
            </a:lvl6pPr>
            <a:lvl7pPr marL="2743200" indent="0" rtl="0">
              <a:spcBef>
                <a:spcPts val="0"/>
              </a:spcBef>
              <a:buClr>
                <a:srgbClr val="888888"/>
              </a:buClr>
              <a:buFont typeface="Trebuchet MS"/>
              <a:buNone/>
              <a:defRPr sz="1400">
                <a:solidFill>
                  <a:srgbClr val="888888"/>
                </a:solidFill>
              </a:defRPr>
            </a:lvl7pPr>
            <a:lvl8pPr marL="3200400" indent="0" rtl="0">
              <a:spcBef>
                <a:spcPts val="0"/>
              </a:spcBef>
              <a:buClr>
                <a:srgbClr val="888888"/>
              </a:buClr>
              <a:buFont typeface="Trebuchet MS"/>
              <a:buNone/>
              <a:defRPr sz="1400">
                <a:solidFill>
                  <a:srgbClr val="888888"/>
                </a:solidFill>
              </a:defRPr>
            </a:lvl8pPr>
            <a:lvl9pPr marL="3657600" indent="0" rtl="0">
              <a:spcBef>
                <a:spcPts val="0"/>
              </a:spcBef>
              <a:buClr>
                <a:srgbClr val="888888"/>
              </a:buClr>
              <a:buFont typeface="Trebuchet MS"/>
              <a:buNone/>
              <a:defRPr sz="1400">
                <a:solidFill>
                  <a:srgbClr val="888888"/>
                </a:solidFill>
              </a:defRPr>
            </a:lvl9pPr>
          </a:lstStyle>
          <a:p>
            <a:endParaRPr/>
          </a:p>
        </p:txBody>
      </p:sp>
      <p:sp>
        <p:nvSpPr>
          <p:cNvPr id="107" name="Shape 107"/>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08" name="Shape 108"/>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09" name="Shape 109"/>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Quote Name Car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774885" y="609600"/>
            <a:ext cx="6072182" cy="3022599"/>
          </a:xfrm>
          <a:prstGeom prst="rect">
            <a:avLst/>
          </a:prstGeom>
          <a:noFill/>
          <a:ln>
            <a:noFill/>
          </a:ln>
        </p:spPr>
        <p:txBody>
          <a:bodyPr lIns="91425" tIns="91425" rIns="91425" bIns="91425" anchor="ctr" anchorCtr="0"/>
          <a:lstStyle>
            <a:lvl1pPr algn="l" rtl="0">
              <a:spcBef>
                <a:spcPts val="0"/>
              </a:spcBef>
              <a:defRPr sz="4400" b="0" cap="none"/>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112" name="Shape 112"/>
          <p:cNvSpPr txBox="1">
            <a:spLocks noGrp="1"/>
          </p:cNvSpPr>
          <p:nvPr>
            <p:ph type="body" idx="1"/>
          </p:nvPr>
        </p:nvSpPr>
        <p:spPr>
          <a:xfrm>
            <a:off x="609597" y="4013200"/>
            <a:ext cx="6347715" cy="514247"/>
          </a:xfrm>
          <a:prstGeom prst="rect">
            <a:avLst/>
          </a:prstGeom>
          <a:noFill/>
          <a:ln>
            <a:noFill/>
          </a:ln>
        </p:spPr>
        <p:txBody>
          <a:bodyPr lIns="91425" tIns="91425" rIns="91425" bIns="91425" anchor="b" anchorCtr="0"/>
          <a:lstStyle>
            <a:lvl1pPr marL="0" indent="0" rtl="0">
              <a:spcBef>
                <a:spcPts val="0"/>
              </a:spcBef>
              <a:buClr>
                <a:srgbClr val="3F3F3F"/>
              </a:buClr>
              <a:buFont typeface="Trebuchet MS"/>
              <a:buNone/>
              <a:defRPr sz="2400">
                <a:solidFill>
                  <a:srgbClr val="3F3F3F"/>
                </a:solidFill>
              </a:defRPr>
            </a:lvl1pPr>
            <a:lvl2pPr marL="457200" indent="0" rtl="0">
              <a:spcBef>
                <a:spcPts val="0"/>
              </a:spcBef>
              <a:buFont typeface="Trebuchet MS"/>
              <a:buNone/>
              <a:defRPr/>
            </a:lvl2pPr>
            <a:lvl3pPr marL="914400" indent="0" rtl="0">
              <a:spcBef>
                <a:spcPts val="0"/>
              </a:spcBef>
              <a:buFont typeface="Trebuchet MS"/>
              <a:buNone/>
              <a:defRPr/>
            </a:lvl3pPr>
            <a:lvl4pPr marL="1371600" indent="0" rtl="0">
              <a:spcBef>
                <a:spcPts val="0"/>
              </a:spcBef>
              <a:buFont typeface="Trebuchet MS"/>
              <a:buNone/>
              <a:defRPr/>
            </a:lvl4pPr>
            <a:lvl5pPr marL="1828800" indent="0" rtl="0">
              <a:spcBef>
                <a:spcPts val="0"/>
              </a:spcBef>
              <a:buFont typeface="Trebuchet MS"/>
              <a:buNone/>
              <a:defRPr/>
            </a:lvl5pPr>
            <a:lvl6pPr rtl="0">
              <a:spcBef>
                <a:spcPts val="0"/>
              </a:spcBef>
              <a:defRPr sz="1200">
                <a:solidFill>
                  <a:srgbClr val="3F3F3F"/>
                </a:solidFill>
                <a:latin typeface="Trebuchet MS"/>
                <a:ea typeface="Trebuchet MS"/>
                <a:cs typeface="Trebuchet MS"/>
                <a:sym typeface="Trebuchet MS"/>
              </a:defRPr>
            </a:lvl6pPr>
            <a:lvl7pPr rtl="0">
              <a:spcBef>
                <a:spcPts val="0"/>
              </a:spcBef>
              <a:defRPr sz="1200">
                <a:solidFill>
                  <a:srgbClr val="3F3F3F"/>
                </a:solidFill>
                <a:latin typeface="Trebuchet MS"/>
                <a:ea typeface="Trebuchet MS"/>
                <a:cs typeface="Trebuchet MS"/>
                <a:sym typeface="Trebuchet MS"/>
              </a:defRPr>
            </a:lvl7pPr>
            <a:lvl8pPr rtl="0">
              <a:spcBef>
                <a:spcPts val="0"/>
              </a:spcBef>
              <a:defRPr sz="1200">
                <a:solidFill>
                  <a:srgbClr val="3F3F3F"/>
                </a:solidFill>
                <a:latin typeface="Trebuchet MS"/>
                <a:ea typeface="Trebuchet MS"/>
                <a:cs typeface="Trebuchet MS"/>
                <a:sym typeface="Trebuchet MS"/>
              </a:defRPr>
            </a:lvl8pPr>
            <a:lvl9pPr rtl="0">
              <a:spcBef>
                <a:spcPts val="0"/>
              </a:spcBef>
              <a:defRPr sz="1200">
                <a:solidFill>
                  <a:srgbClr val="3F3F3F"/>
                </a:solidFill>
                <a:latin typeface="Trebuchet MS"/>
                <a:ea typeface="Trebuchet MS"/>
                <a:cs typeface="Trebuchet MS"/>
                <a:sym typeface="Trebuchet MS"/>
              </a:defRPr>
            </a:lvl9pPr>
          </a:lstStyle>
          <a:p>
            <a:endParaRPr/>
          </a:p>
        </p:txBody>
      </p:sp>
      <p:sp>
        <p:nvSpPr>
          <p:cNvPr id="113" name="Shape 113"/>
          <p:cNvSpPr txBox="1">
            <a:spLocks noGrp="1"/>
          </p:cNvSpPr>
          <p:nvPr>
            <p:ph type="body" idx="2"/>
          </p:nvPr>
        </p:nvSpPr>
        <p:spPr>
          <a:xfrm>
            <a:off x="609597" y="4527448"/>
            <a:ext cx="6347715" cy="1513914"/>
          </a:xfrm>
          <a:prstGeom prst="rect">
            <a:avLst/>
          </a:prstGeom>
          <a:noFill/>
          <a:ln>
            <a:noFill/>
          </a:ln>
        </p:spPr>
        <p:txBody>
          <a:bodyPr lIns="91425" tIns="91425" rIns="91425" bIns="91425" anchor="t" anchorCtr="0"/>
          <a:lstStyle>
            <a:lvl1pPr marL="0" indent="0" algn="l" rtl="0">
              <a:spcBef>
                <a:spcPts val="0"/>
              </a:spcBef>
              <a:buClr>
                <a:srgbClr val="7F7F7F"/>
              </a:buClr>
              <a:buFont typeface="Trebuchet MS"/>
              <a:buNone/>
              <a:defRPr sz="1800">
                <a:solidFill>
                  <a:srgbClr val="7F7F7F"/>
                </a:solidFill>
              </a:defRPr>
            </a:lvl1pPr>
            <a:lvl2pPr marL="457200" indent="0" rtl="0">
              <a:spcBef>
                <a:spcPts val="0"/>
              </a:spcBef>
              <a:buClr>
                <a:srgbClr val="888888"/>
              </a:buClr>
              <a:buFont typeface="Trebuchet MS"/>
              <a:buNone/>
              <a:defRPr sz="1800">
                <a:solidFill>
                  <a:srgbClr val="888888"/>
                </a:solidFill>
              </a:defRPr>
            </a:lvl2pPr>
            <a:lvl3pPr marL="914400" indent="0" rtl="0">
              <a:spcBef>
                <a:spcPts val="0"/>
              </a:spcBef>
              <a:buClr>
                <a:srgbClr val="888888"/>
              </a:buClr>
              <a:buFont typeface="Trebuchet MS"/>
              <a:buNone/>
              <a:defRPr sz="1600">
                <a:solidFill>
                  <a:srgbClr val="888888"/>
                </a:solidFill>
              </a:defRPr>
            </a:lvl3pPr>
            <a:lvl4pPr marL="1371600" indent="0" rtl="0">
              <a:spcBef>
                <a:spcPts val="0"/>
              </a:spcBef>
              <a:buClr>
                <a:srgbClr val="888888"/>
              </a:buClr>
              <a:buFont typeface="Trebuchet MS"/>
              <a:buNone/>
              <a:defRPr sz="1400">
                <a:solidFill>
                  <a:srgbClr val="888888"/>
                </a:solidFill>
              </a:defRPr>
            </a:lvl4pPr>
            <a:lvl5pPr marL="1828800" indent="0" rtl="0">
              <a:spcBef>
                <a:spcPts val="0"/>
              </a:spcBef>
              <a:buClr>
                <a:srgbClr val="888888"/>
              </a:buClr>
              <a:buFont typeface="Trebuchet MS"/>
              <a:buNone/>
              <a:defRPr sz="1400">
                <a:solidFill>
                  <a:srgbClr val="888888"/>
                </a:solidFill>
              </a:defRPr>
            </a:lvl5pPr>
            <a:lvl6pPr marL="2286000" indent="0" rtl="0">
              <a:spcBef>
                <a:spcPts val="0"/>
              </a:spcBef>
              <a:buClr>
                <a:srgbClr val="888888"/>
              </a:buClr>
              <a:buFont typeface="Trebuchet MS"/>
              <a:buNone/>
              <a:defRPr sz="1400">
                <a:solidFill>
                  <a:srgbClr val="888888"/>
                </a:solidFill>
              </a:defRPr>
            </a:lvl6pPr>
            <a:lvl7pPr marL="2743200" indent="0" rtl="0">
              <a:spcBef>
                <a:spcPts val="0"/>
              </a:spcBef>
              <a:buClr>
                <a:srgbClr val="888888"/>
              </a:buClr>
              <a:buFont typeface="Trebuchet MS"/>
              <a:buNone/>
              <a:defRPr sz="1400">
                <a:solidFill>
                  <a:srgbClr val="888888"/>
                </a:solidFill>
              </a:defRPr>
            </a:lvl7pPr>
            <a:lvl8pPr marL="3200400" indent="0" rtl="0">
              <a:spcBef>
                <a:spcPts val="0"/>
              </a:spcBef>
              <a:buClr>
                <a:srgbClr val="888888"/>
              </a:buClr>
              <a:buFont typeface="Trebuchet MS"/>
              <a:buNone/>
              <a:defRPr sz="1400">
                <a:solidFill>
                  <a:srgbClr val="888888"/>
                </a:solidFill>
              </a:defRPr>
            </a:lvl8pPr>
            <a:lvl9pPr marL="3657600" indent="0" rtl="0">
              <a:spcBef>
                <a:spcPts val="0"/>
              </a:spcBef>
              <a:buClr>
                <a:srgbClr val="888888"/>
              </a:buClr>
              <a:buFont typeface="Trebuchet MS"/>
              <a:buNone/>
              <a:defRPr sz="1400">
                <a:solidFill>
                  <a:srgbClr val="888888"/>
                </a:solidFill>
              </a:defRPr>
            </a:lvl9pPr>
          </a:lstStyle>
          <a:p>
            <a:endParaRPr/>
          </a:p>
        </p:txBody>
      </p:sp>
      <p:sp>
        <p:nvSpPr>
          <p:cNvPr id="114" name="Shape 114"/>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15" name="Shape 115"/>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16" name="Shape 116"/>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
        <p:nvSpPr>
          <p:cNvPr id="117" name="Shape 117"/>
          <p:cNvSpPr txBox="1"/>
          <p:nvPr/>
        </p:nvSpPr>
        <p:spPr>
          <a:xfrm>
            <a:off x="482710" y="790377"/>
            <a:ext cx="45731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baseline="0">
                <a:solidFill>
                  <a:srgbClr val="BFE471"/>
                </a:solidFill>
                <a:latin typeface="Arial"/>
                <a:ea typeface="Arial"/>
                <a:cs typeface="Arial"/>
                <a:sym typeface="Arial"/>
              </a:rPr>
              <a:t>“</a:t>
            </a:r>
          </a:p>
        </p:txBody>
      </p:sp>
      <p:sp>
        <p:nvSpPr>
          <p:cNvPr id="118" name="Shape 118"/>
          <p:cNvSpPr txBox="1"/>
          <p:nvPr/>
        </p:nvSpPr>
        <p:spPr>
          <a:xfrm>
            <a:off x="6747699" y="2886556"/>
            <a:ext cx="45731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baseline="0">
                <a:solidFill>
                  <a:srgbClr val="BFE471"/>
                </a:solidFill>
                <a:latin typeface="Arial"/>
                <a:ea typeface="Arial"/>
                <a:cs typeface="Arial"/>
                <a:sym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rue or False">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615847" y="609600"/>
            <a:ext cx="6341465" cy="3022599"/>
          </a:xfrm>
          <a:prstGeom prst="rect">
            <a:avLst/>
          </a:prstGeom>
          <a:noFill/>
          <a:ln>
            <a:noFill/>
          </a:ln>
        </p:spPr>
        <p:txBody>
          <a:bodyPr lIns="91425" tIns="91425" rIns="91425" bIns="91425" anchor="ctr" anchorCtr="0"/>
          <a:lstStyle>
            <a:lvl1pPr algn="l" rtl="0">
              <a:spcBef>
                <a:spcPts val="0"/>
              </a:spcBef>
              <a:defRPr sz="4400" b="0" cap="none"/>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121" name="Shape 121"/>
          <p:cNvSpPr txBox="1">
            <a:spLocks noGrp="1"/>
          </p:cNvSpPr>
          <p:nvPr>
            <p:ph type="body" idx="1"/>
          </p:nvPr>
        </p:nvSpPr>
        <p:spPr>
          <a:xfrm>
            <a:off x="609597" y="4013200"/>
            <a:ext cx="6347715" cy="514247"/>
          </a:xfrm>
          <a:prstGeom prst="rect">
            <a:avLst/>
          </a:prstGeom>
          <a:noFill/>
          <a:ln>
            <a:noFill/>
          </a:ln>
        </p:spPr>
        <p:txBody>
          <a:bodyPr lIns="91425" tIns="91425" rIns="91425" bIns="91425" anchor="b" anchorCtr="0"/>
          <a:lstStyle>
            <a:lvl1pPr marL="0" indent="0" rtl="0">
              <a:spcBef>
                <a:spcPts val="0"/>
              </a:spcBef>
              <a:buClr>
                <a:schemeClr val="accent1"/>
              </a:buClr>
              <a:buFont typeface="Trebuchet MS"/>
              <a:buNone/>
              <a:defRPr sz="2400">
                <a:solidFill>
                  <a:schemeClr val="accent1"/>
                </a:solidFill>
              </a:defRPr>
            </a:lvl1pPr>
            <a:lvl2pPr marL="457200" indent="0" rtl="0">
              <a:spcBef>
                <a:spcPts val="0"/>
              </a:spcBef>
              <a:buFont typeface="Trebuchet MS"/>
              <a:buNone/>
              <a:defRPr/>
            </a:lvl2pPr>
            <a:lvl3pPr marL="914400" indent="0" rtl="0">
              <a:spcBef>
                <a:spcPts val="0"/>
              </a:spcBef>
              <a:buFont typeface="Trebuchet MS"/>
              <a:buNone/>
              <a:defRPr/>
            </a:lvl3pPr>
            <a:lvl4pPr marL="1371600" indent="0" rtl="0">
              <a:spcBef>
                <a:spcPts val="0"/>
              </a:spcBef>
              <a:buFont typeface="Trebuchet MS"/>
              <a:buNone/>
              <a:defRPr/>
            </a:lvl4pPr>
            <a:lvl5pPr marL="1828800" indent="0" rtl="0">
              <a:spcBef>
                <a:spcPts val="0"/>
              </a:spcBef>
              <a:buFont typeface="Trebuchet MS"/>
              <a:buNone/>
              <a:defRPr/>
            </a:lvl5pPr>
            <a:lvl6pPr rtl="0">
              <a:spcBef>
                <a:spcPts val="0"/>
              </a:spcBef>
              <a:defRPr sz="1200">
                <a:solidFill>
                  <a:srgbClr val="3F3F3F"/>
                </a:solidFill>
                <a:latin typeface="Trebuchet MS"/>
                <a:ea typeface="Trebuchet MS"/>
                <a:cs typeface="Trebuchet MS"/>
                <a:sym typeface="Trebuchet MS"/>
              </a:defRPr>
            </a:lvl6pPr>
            <a:lvl7pPr rtl="0">
              <a:spcBef>
                <a:spcPts val="0"/>
              </a:spcBef>
              <a:defRPr sz="1200">
                <a:solidFill>
                  <a:srgbClr val="3F3F3F"/>
                </a:solidFill>
                <a:latin typeface="Trebuchet MS"/>
                <a:ea typeface="Trebuchet MS"/>
                <a:cs typeface="Trebuchet MS"/>
                <a:sym typeface="Trebuchet MS"/>
              </a:defRPr>
            </a:lvl7pPr>
            <a:lvl8pPr rtl="0">
              <a:spcBef>
                <a:spcPts val="0"/>
              </a:spcBef>
              <a:defRPr sz="1200">
                <a:solidFill>
                  <a:srgbClr val="3F3F3F"/>
                </a:solidFill>
                <a:latin typeface="Trebuchet MS"/>
                <a:ea typeface="Trebuchet MS"/>
                <a:cs typeface="Trebuchet MS"/>
                <a:sym typeface="Trebuchet MS"/>
              </a:defRPr>
            </a:lvl8pPr>
            <a:lvl9pPr rtl="0">
              <a:spcBef>
                <a:spcPts val="0"/>
              </a:spcBef>
              <a:defRPr sz="1200">
                <a:solidFill>
                  <a:srgbClr val="3F3F3F"/>
                </a:solidFill>
                <a:latin typeface="Trebuchet MS"/>
                <a:ea typeface="Trebuchet MS"/>
                <a:cs typeface="Trebuchet MS"/>
                <a:sym typeface="Trebuchet MS"/>
              </a:defRPr>
            </a:lvl9pPr>
          </a:lstStyle>
          <a:p>
            <a:endParaRPr/>
          </a:p>
        </p:txBody>
      </p:sp>
      <p:sp>
        <p:nvSpPr>
          <p:cNvPr id="122" name="Shape 122"/>
          <p:cNvSpPr txBox="1">
            <a:spLocks noGrp="1"/>
          </p:cNvSpPr>
          <p:nvPr>
            <p:ph type="body" idx="2"/>
          </p:nvPr>
        </p:nvSpPr>
        <p:spPr>
          <a:xfrm>
            <a:off x="609597" y="4527448"/>
            <a:ext cx="6347715" cy="1513914"/>
          </a:xfrm>
          <a:prstGeom prst="rect">
            <a:avLst/>
          </a:prstGeom>
          <a:noFill/>
          <a:ln>
            <a:noFill/>
          </a:ln>
        </p:spPr>
        <p:txBody>
          <a:bodyPr lIns="91425" tIns="91425" rIns="91425" bIns="91425" anchor="t" anchorCtr="0"/>
          <a:lstStyle>
            <a:lvl1pPr marL="0" indent="0" algn="l" rtl="0">
              <a:spcBef>
                <a:spcPts val="0"/>
              </a:spcBef>
              <a:buClr>
                <a:srgbClr val="7F7F7F"/>
              </a:buClr>
              <a:buFont typeface="Trebuchet MS"/>
              <a:buNone/>
              <a:defRPr sz="1800">
                <a:solidFill>
                  <a:srgbClr val="7F7F7F"/>
                </a:solidFill>
              </a:defRPr>
            </a:lvl1pPr>
            <a:lvl2pPr marL="457200" indent="0" rtl="0">
              <a:spcBef>
                <a:spcPts val="0"/>
              </a:spcBef>
              <a:buClr>
                <a:srgbClr val="888888"/>
              </a:buClr>
              <a:buFont typeface="Trebuchet MS"/>
              <a:buNone/>
              <a:defRPr sz="1800">
                <a:solidFill>
                  <a:srgbClr val="888888"/>
                </a:solidFill>
              </a:defRPr>
            </a:lvl2pPr>
            <a:lvl3pPr marL="914400" indent="0" rtl="0">
              <a:spcBef>
                <a:spcPts val="0"/>
              </a:spcBef>
              <a:buClr>
                <a:srgbClr val="888888"/>
              </a:buClr>
              <a:buFont typeface="Trebuchet MS"/>
              <a:buNone/>
              <a:defRPr sz="1600">
                <a:solidFill>
                  <a:srgbClr val="888888"/>
                </a:solidFill>
              </a:defRPr>
            </a:lvl3pPr>
            <a:lvl4pPr marL="1371600" indent="0" rtl="0">
              <a:spcBef>
                <a:spcPts val="0"/>
              </a:spcBef>
              <a:buClr>
                <a:srgbClr val="888888"/>
              </a:buClr>
              <a:buFont typeface="Trebuchet MS"/>
              <a:buNone/>
              <a:defRPr sz="1400">
                <a:solidFill>
                  <a:srgbClr val="888888"/>
                </a:solidFill>
              </a:defRPr>
            </a:lvl4pPr>
            <a:lvl5pPr marL="1828800" indent="0" rtl="0">
              <a:spcBef>
                <a:spcPts val="0"/>
              </a:spcBef>
              <a:buClr>
                <a:srgbClr val="888888"/>
              </a:buClr>
              <a:buFont typeface="Trebuchet MS"/>
              <a:buNone/>
              <a:defRPr sz="1400">
                <a:solidFill>
                  <a:srgbClr val="888888"/>
                </a:solidFill>
              </a:defRPr>
            </a:lvl5pPr>
            <a:lvl6pPr marL="2286000" indent="0" rtl="0">
              <a:spcBef>
                <a:spcPts val="0"/>
              </a:spcBef>
              <a:buClr>
                <a:srgbClr val="888888"/>
              </a:buClr>
              <a:buFont typeface="Trebuchet MS"/>
              <a:buNone/>
              <a:defRPr sz="1400">
                <a:solidFill>
                  <a:srgbClr val="888888"/>
                </a:solidFill>
              </a:defRPr>
            </a:lvl6pPr>
            <a:lvl7pPr marL="2743200" indent="0" rtl="0">
              <a:spcBef>
                <a:spcPts val="0"/>
              </a:spcBef>
              <a:buClr>
                <a:srgbClr val="888888"/>
              </a:buClr>
              <a:buFont typeface="Trebuchet MS"/>
              <a:buNone/>
              <a:defRPr sz="1400">
                <a:solidFill>
                  <a:srgbClr val="888888"/>
                </a:solidFill>
              </a:defRPr>
            </a:lvl7pPr>
            <a:lvl8pPr marL="3200400" indent="0" rtl="0">
              <a:spcBef>
                <a:spcPts val="0"/>
              </a:spcBef>
              <a:buClr>
                <a:srgbClr val="888888"/>
              </a:buClr>
              <a:buFont typeface="Trebuchet MS"/>
              <a:buNone/>
              <a:defRPr sz="1400">
                <a:solidFill>
                  <a:srgbClr val="888888"/>
                </a:solidFill>
              </a:defRPr>
            </a:lvl8pPr>
            <a:lvl9pPr marL="3657600" indent="0" rtl="0">
              <a:spcBef>
                <a:spcPts val="0"/>
              </a:spcBef>
              <a:buClr>
                <a:srgbClr val="888888"/>
              </a:buClr>
              <a:buFont typeface="Trebuchet MS"/>
              <a:buNone/>
              <a:defRPr sz="1400">
                <a:solidFill>
                  <a:srgbClr val="888888"/>
                </a:solidFill>
              </a:defRPr>
            </a:lvl9pPr>
          </a:lstStyle>
          <a:p>
            <a:endParaRPr/>
          </a:p>
        </p:txBody>
      </p:sp>
      <p:sp>
        <p:nvSpPr>
          <p:cNvPr id="123" name="Shape 123"/>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24" name="Shape 124"/>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25" name="Shape 125"/>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609599" y="609600"/>
            <a:ext cx="6347712" cy="1320800"/>
          </a:xfrm>
          <a:prstGeom prst="rect">
            <a:avLst/>
          </a:prstGeom>
          <a:noFill/>
          <a:ln>
            <a:noFill/>
          </a:ln>
        </p:spPr>
        <p:txBody>
          <a:bodyPr lIns="91425" tIns="91425" rIns="91425" bIns="91425" anchor="t" anchorCtr="0"/>
          <a:lstStyle>
            <a:lvl1pPr algn="l" rtl="0">
              <a:spcBef>
                <a:spcPts val="0"/>
              </a:spcBef>
              <a:buClr>
                <a:schemeClr val="accent1"/>
              </a:buClr>
              <a:buFont typeface="Trebuchet MS"/>
              <a:buNone/>
              <a:defRPr sz="3600">
                <a:solidFill>
                  <a:schemeClr val="accent1"/>
                </a:solidFill>
                <a:latin typeface="Trebuchet MS"/>
                <a:ea typeface="Trebuchet MS"/>
                <a:cs typeface="Trebuchet MS"/>
                <a:sym typeface="Trebuchet MS"/>
              </a:defRPr>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128" name="Shape 128"/>
          <p:cNvSpPr txBox="1">
            <a:spLocks noGrp="1"/>
          </p:cNvSpPr>
          <p:nvPr>
            <p:ph type="body" idx="1"/>
          </p:nvPr>
        </p:nvSpPr>
        <p:spPr>
          <a:xfrm rot="5400000">
            <a:off x="1843069" y="927119"/>
            <a:ext cx="3880773" cy="6347713"/>
          </a:xfrm>
          <a:prstGeom prst="rect">
            <a:avLst/>
          </a:prstGeom>
          <a:noFill/>
          <a:ln>
            <a:noFill/>
          </a:ln>
        </p:spPr>
        <p:txBody>
          <a:bodyPr lIns="91425" tIns="91425" rIns="91425" bIns="91425" anchor="t" anchorCtr="0"/>
          <a:lstStyle>
            <a:lvl1pPr marL="342900" indent="-251459" algn="l" rtl="0">
              <a:spcBef>
                <a:spcPts val="1000"/>
              </a:spcBef>
              <a:spcAft>
                <a:spcPts val="0"/>
              </a:spcAft>
              <a:buClr>
                <a:schemeClr val="accent1"/>
              </a:buClr>
              <a:buFont typeface="Noto Symbol"/>
              <a:buChar char=""/>
              <a:defRPr sz="1800">
                <a:solidFill>
                  <a:srgbClr val="3F3F3F"/>
                </a:solidFill>
                <a:latin typeface="Trebuchet MS"/>
                <a:ea typeface="Trebuchet MS"/>
                <a:cs typeface="Trebuchet MS"/>
                <a:sym typeface="Trebuchet MS"/>
              </a:defRPr>
            </a:lvl1pPr>
            <a:lvl2pPr marL="742950" indent="-204469" algn="l" rtl="0">
              <a:spcBef>
                <a:spcPts val="1000"/>
              </a:spcBef>
              <a:spcAft>
                <a:spcPts val="0"/>
              </a:spcAft>
              <a:buClr>
                <a:schemeClr val="accent1"/>
              </a:buClr>
              <a:buFont typeface="Noto Symbol"/>
              <a:buChar char=""/>
              <a:defRPr sz="1600">
                <a:solidFill>
                  <a:srgbClr val="3F3F3F"/>
                </a:solidFill>
                <a:latin typeface="Trebuchet MS"/>
                <a:ea typeface="Trebuchet MS"/>
                <a:cs typeface="Trebuchet MS"/>
                <a:sym typeface="Trebuchet MS"/>
              </a:defRPr>
            </a:lvl2pPr>
            <a:lvl3pPr marL="1143000" indent="-157480" algn="l" rtl="0">
              <a:spcBef>
                <a:spcPts val="1000"/>
              </a:spcBef>
              <a:spcAft>
                <a:spcPts val="0"/>
              </a:spcAft>
              <a:buClr>
                <a:schemeClr val="accent1"/>
              </a:buClr>
              <a:buFont typeface="Noto Symbol"/>
              <a:buChar char=""/>
              <a:defRPr sz="1400">
                <a:solidFill>
                  <a:srgbClr val="3F3F3F"/>
                </a:solidFill>
                <a:latin typeface="Trebuchet MS"/>
                <a:ea typeface="Trebuchet MS"/>
                <a:cs typeface="Trebuchet MS"/>
                <a:sym typeface="Trebuchet MS"/>
              </a:defRPr>
            </a:lvl3pPr>
            <a:lvl4pPr marL="16002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4pPr>
            <a:lvl5pPr marL="20574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5pPr>
            <a:lvl6pPr marL="25146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6pPr>
            <a:lvl7pPr marL="29718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7pPr>
            <a:lvl8pPr marL="34290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8pPr>
            <a:lvl9pPr marL="38862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9pPr>
          </a:lstStyle>
          <a:p>
            <a:endParaRPr/>
          </a:p>
        </p:txBody>
      </p:sp>
      <p:sp>
        <p:nvSpPr>
          <p:cNvPr id="129" name="Shape 129"/>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30" name="Shape 130"/>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31" name="Shape 131"/>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rot="5400000">
            <a:off x="3840992" y="2745919"/>
            <a:ext cx="5251450" cy="978812"/>
          </a:xfrm>
          <a:prstGeom prst="rect">
            <a:avLst/>
          </a:prstGeom>
          <a:noFill/>
          <a:ln>
            <a:noFill/>
          </a:ln>
        </p:spPr>
        <p:txBody>
          <a:bodyPr lIns="91425" tIns="91425" rIns="91425" bIns="91425" anchor="ctr" anchorCtr="0"/>
          <a:lstStyle>
            <a:lvl1pPr algn="l" rtl="0">
              <a:spcBef>
                <a:spcPts val="0"/>
              </a:spcBef>
              <a:buClr>
                <a:schemeClr val="accent1"/>
              </a:buClr>
              <a:buFont typeface="Trebuchet MS"/>
              <a:buNone/>
              <a:defRPr sz="3600">
                <a:solidFill>
                  <a:schemeClr val="accent1"/>
                </a:solidFill>
                <a:latin typeface="Trebuchet MS"/>
                <a:ea typeface="Trebuchet MS"/>
                <a:cs typeface="Trebuchet MS"/>
                <a:sym typeface="Trebuchet MS"/>
              </a:defRPr>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134" name="Shape 134"/>
          <p:cNvSpPr txBox="1">
            <a:spLocks noGrp="1"/>
          </p:cNvSpPr>
          <p:nvPr>
            <p:ph type="body" idx="1"/>
          </p:nvPr>
        </p:nvSpPr>
        <p:spPr>
          <a:xfrm rot="5400000">
            <a:off x="581386" y="637812"/>
            <a:ext cx="5251450" cy="5195026"/>
          </a:xfrm>
          <a:prstGeom prst="rect">
            <a:avLst/>
          </a:prstGeom>
          <a:noFill/>
          <a:ln>
            <a:noFill/>
          </a:ln>
        </p:spPr>
        <p:txBody>
          <a:bodyPr lIns="91425" tIns="91425" rIns="91425" bIns="91425" anchor="t" anchorCtr="0"/>
          <a:lstStyle>
            <a:lvl1pPr marL="342900" indent="-251459" algn="l" rtl="0">
              <a:spcBef>
                <a:spcPts val="1000"/>
              </a:spcBef>
              <a:spcAft>
                <a:spcPts val="0"/>
              </a:spcAft>
              <a:buClr>
                <a:schemeClr val="accent1"/>
              </a:buClr>
              <a:buFont typeface="Noto Symbol"/>
              <a:buChar char=""/>
              <a:defRPr sz="1800">
                <a:solidFill>
                  <a:srgbClr val="3F3F3F"/>
                </a:solidFill>
                <a:latin typeface="Trebuchet MS"/>
                <a:ea typeface="Trebuchet MS"/>
                <a:cs typeface="Trebuchet MS"/>
                <a:sym typeface="Trebuchet MS"/>
              </a:defRPr>
            </a:lvl1pPr>
            <a:lvl2pPr marL="742950" indent="-204469" algn="l" rtl="0">
              <a:spcBef>
                <a:spcPts val="1000"/>
              </a:spcBef>
              <a:spcAft>
                <a:spcPts val="0"/>
              </a:spcAft>
              <a:buClr>
                <a:schemeClr val="accent1"/>
              </a:buClr>
              <a:buFont typeface="Noto Symbol"/>
              <a:buChar char=""/>
              <a:defRPr sz="1600">
                <a:solidFill>
                  <a:srgbClr val="3F3F3F"/>
                </a:solidFill>
                <a:latin typeface="Trebuchet MS"/>
                <a:ea typeface="Trebuchet MS"/>
                <a:cs typeface="Trebuchet MS"/>
                <a:sym typeface="Trebuchet MS"/>
              </a:defRPr>
            </a:lvl2pPr>
            <a:lvl3pPr marL="1143000" indent="-157480" algn="l" rtl="0">
              <a:spcBef>
                <a:spcPts val="1000"/>
              </a:spcBef>
              <a:spcAft>
                <a:spcPts val="0"/>
              </a:spcAft>
              <a:buClr>
                <a:schemeClr val="accent1"/>
              </a:buClr>
              <a:buFont typeface="Noto Symbol"/>
              <a:buChar char=""/>
              <a:defRPr sz="1400">
                <a:solidFill>
                  <a:srgbClr val="3F3F3F"/>
                </a:solidFill>
                <a:latin typeface="Trebuchet MS"/>
                <a:ea typeface="Trebuchet MS"/>
                <a:cs typeface="Trebuchet MS"/>
                <a:sym typeface="Trebuchet MS"/>
              </a:defRPr>
            </a:lvl3pPr>
            <a:lvl4pPr marL="16002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4pPr>
            <a:lvl5pPr marL="20574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5pPr>
            <a:lvl6pPr marL="25146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6pPr>
            <a:lvl7pPr marL="29718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7pPr>
            <a:lvl8pPr marL="34290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8pPr>
            <a:lvl9pPr marL="38862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9pPr>
          </a:lstStyle>
          <a:p>
            <a:endParaRPr/>
          </a:p>
        </p:txBody>
      </p:sp>
      <p:sp>
        <p:nvSpPr>
          <p:cNvPr id="135" name="Shape 135"/>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36" name="Shape 136"/>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37" name="Shape 137"/>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535781" y="1732359"/>
            <a:ext cx="8072399" cy="1785900"/>
          </a:xfrm>
          <a:prstGeom prst="rect">
            <a:avLst/>
          </a:prstGeom>
          <a:noFill/>
          <a:ln>
            <a:noFill/>
          </a:ln>
        </p:spPr>
        <p:txBody>
          <a:bodyPr lIns="91425" tIns="91425" rIns="91425" bIns="91425" anchor="b" anchorCtr="0"/>
          <a:lstStyle>
            <a:lvl1pPr algn="ctr" rtl="0">
              <a:spcBef>
                <a:spcPts val="0"/>
              </a:spcBef>
              <a:defRPr sz="4500" b="1">
                <a:solidFill>
                  <a:srgbClr val="FFFFFF"/>
                </a:solidFill>
                <a:latin typeface="Helvetica Neue"/>
                <a:ea typeface="Helvetica Neue"/>
                <a:cs typeface="Helvetica Neue"/>
                <a:sym typeface="Helvetica Neue"/>
              </a:defRPr>
            </a:lvl1pPr>
            <a:lvl2pPr indent="165100" algn="ctr" rtl="0">
              <a:spcBef>
                <a:spcPts val="0"/>
              </a:spcBef>
              <a:defRPr sz="4500" b="1">
                <a:solidFill>
                  <a:srgbClr val="FFFFFF"/>
                </a:solidFill>
                <a:latin typeface="Helvetica Neue"/>
                <a:ea typeface="Helvetica Neue"/>
                <a:cs typeface="Helvetica Neue"/>
                <a:sym typeface="Helvetica Neue"/>
              </a:defRPr>
            </a:lvl2pPr>
            <a:lvl3pPr indent="317500" algn="ctr" rtl="0">
              <a:spcBef>
                <a:spcPts val="0"/>
              </a:spcBef>
              <a:defRPr sz="4500" b="1">
                <a:solidFill>
                  <a:srgbClr val="FFFFFF"/>
                </a:solidFill>
                <a:latin typeface="Helvetica Neue"/>
                <a:ea typeface="Helvetica Neue"/>
                <a:cs typeface="Helvetica Neue"/>
                <a:sym typeface="Helvetica Neue"/>
              </a:defRPr>
            </a:lvl3pPr>
            <a:lvl4pPr indent="482600" algn="ctr" rtl="0">
              <a:spcBef>
                <a:spcPts val="0"/>
              </a:spcBef>
              <a:defRPr sz="4500" b="1">
                <a:solidFill>
                  <a:srgbClr val="FFFFFF"/>
                </a:solidFill>
                <a:latin typeface="Helvetica Neue"/>
                <a:ea typeface="Helvetica Neue"/>
                <a:cs typeface="Helvetica Neue"/>
                <a:sym typeface="Helvetica Neue"/>
              </a:defRPr>
            </a:lvl4pPr>
            <a:lvl5pPr indent="647700" algn="ctr" rtl="0">
              <a:spcBef>
                <a:spcPts val="0"/>
              </a:spcBef>
              <a:defRPr sz="4500" b="1">
                <a:solidFill>
                  <a:srgbClr val="FFFFFF"/>
                </a:solidFill>
                <a:latin typeface="Helvetica Neue"/>
                <a:ea typeface="Helvetica Neue"/>
                <a:cs typeface="Helvetica Neue"/>
                <a:sym typeface="Helvetica Neue"/>
              </a:defRPr>
            </a:lvl5pPr>
            <a:lvl6pPr indent="800100" algn="ctr" rtl="0">
              <a:spcBef>
                <a:spcPts val="0"/>
              </a:spcBef>
              <a:defRPr sz="4500" b="1">
                <a:solidFill>
                  <a:srgbClr val="FFFFFF"/>
                </a:solidFill>
                <a:latin typeface="Helvetica Neue"/>
                <a:ea typeface="Helvetica Neue"/>
                <a:cs typeface="Helvetica Neue"/>
                <a:sym typeface="Helvetica Neue"/>
              </a:defRPr>
            </a:lvl6pPr>
            <a:lvl7pPr indent="965200" algn="ctr" rtl="0">
              <a:spcBef>
                <a:spcPts val="0"/>
              </a:spcBef>
              <a:defRPr sz="4500" b="1">
                <a:solidFill>
                  <a:srgbClr val="FFFFFF"/>
                </a:solidFill>
                <a:latin typeface="Helvetica Neue"/>
                <a:ea typeface="Helvetica Neue"/>
                <a:cs typeface="Helvetica Neue"/>
                <a:sym typeface="Helvetica Neue"/>
              </a:defRPr>
            </a:lvl7pPr>
            <a:lvl8pPr indent="1130300" algn="ctr" rtl="0">
              <a:spcBef>
                <a:spcPts val="0"/>
              </a:spcBef>
              <a:defRPr sz="4500" b="1">
                <a:solidFill>
                  <a:srgbClr val="FFFFFF"/>
                </a:solidFill>
                <a:latin typeface="Helvetica Neue"/>
                <a:ea typeface="Helvetica Neue"/>
                <a:cs typeface="Helvetica Neue"/>
                <a:sym typeface="Helvetica Neue"/>
              </a:defRPr>
            </a:lvl8pPr>
            <a:lvl9pPr indent="1282700" algn="ctr" rtl="0">
              <a:spcBef>
                <a:spcPts val="0"/>
              </a:spcBef>
              <a:defRPr sz="4500" b="1">
                <a:solidFill>
                  <a:srgbClr val="FFFFFF"/>
                </a:solidFill>
                <a:latin typeface="Helvetica Neue"/>
                <a:ea typeface="Helvetica Neue"/>
                <a:cs typeface="Helvetica Neue"/>
                <a:sym typeface="Helvetica Neue"/>
              </a:defRPr>
            </a:lvl9pPr>
          </a:lstStyle>
          <a:p>
            <a:endParaRPr/>
          </a:p>
        </p:txBody>
      </p:sp>
      <p:sp>
        <p:nvSpPr>
          <p:cNvPr id="140" name="Shape 140"/>
          <p:cNvSpPr txBox="1">
            <a:spLocks noGrp="1"/>
          </p:cNvSpPr>
          <p:nvPr>
            <p:ph type="body" idx="1"/>
          </p:nvPr>
        </p:nvSpPr>
        <p:spPr>
          <a:xfrm>
            <a:off x="535781" y="3625453"/>
            <a:ext cx="8072399" cy="607199"/>
          </a:xfrm>
          <a:prstGeom prst="rect">
            <a:avLst/>
          </a:prstGeom>
          <a:noFill/>
          <a:ln>
            <a:noFill/>
          </a:ln>
        </p:spPr>
        <p:txBody>
          <a:bodyPr lIns="91425" tIns="91425" rIns="91425" bIns="91425" anchor="t" anchorCtr="0"/>
          <a:lstStyle>
            <a:lvl1pPr marL="0" indent="0" algn="ctr" rtl="0">
              <a:spcBef>
                <a:spcPts val="0"/>
              </a:spcBef>
              <a:buClr>
                <a:srgbClr val="FFFFFF"/>
              </a:buClr>
              <a:buFont typeface="Helvetica Neue"/>
              <a:buNone/>
              <a:defRPr sz="1700">
                <a:solidFill>
                  <a:srgbClr val="FFFFFF"/>
                </a:solidFill>
              </a:defRPr>
            </a:lvl1pPr>
            <a:lvl2pPr marL="0" indent="165100" algn="ctr" rtl="0">
              <a:spcBef>
                <a:spcPts val="0"/>
              </a:spcBef>
              <a:buClr>
                <a:srgbClr val="FFFFFF"/>
              </a:buClr>
              <a:buFont typeface="Helvetica Neue"/>
              <a:buNone/>
              <a:defRPr sz="1700">
                <a:solidFill>
                  <a:srgbClr val="FFFFFF"/>
                </a:solidFill>
              </a:defRPr>
            </a:lvl2pPr>
            <a:lvl3pPr marL="0" indent="317500" algn="ctr" rtl="0">
              <a:spcBef>
                <a:spcPts val="0"/>
              </a:spcBef>
              <a:buClr>
                <a:srgbClr val="FFFFFF"/>
              </a:buClr>
              <a:buFont typeface="Helvetica Neue"/>
              <a:buNone/>
              <a:defRPr sz="1700">
                <a:solidFill>
                  <a:srgbClr val="FFFFFF"/>
                </a:solidFill>
              </a:defRPr>
            </a:lvl3pPr>
            <a:lvl4pPr marL="0" indent="482600" algn="ctr" rtl="0">
              <a:spcBef>
                <a:spcPts val="0"/>
              </a:spcBef>
              <a:buClr>
                <a:srgbClr val="FFFFFF"/>
              </a:buClr>
              <a:buFont typeface="Helvetica Neue"/>
              <a:buNone/>
              <a:defRPr sz="1700">
                <a:solidFill>
                  <a:srgbClr val="FFFFFF"/>
                </a:solidFill>
              </a:defRPr>
            </a:lvl4pPr>
            <a:lvl5pPr marL="0" indent="647700" algn="ctr" rtl="0">
              <a:spcBef>
                <a:spcPts val="0"/>
              </a:spcBef>
              <a:buClr>
                <a:srgbClr val="FFFFFF"/>
              </a:buClr>
              <a:buFont typeface="Helvetica Neue"/>
              <a:buNone/>
              <a:defRPr sz="1700">
                <a:solidFill>
                  <a:srgbClr val="FFFFFF"/>
                </a:solidFill>
              </a:defRPr>
            </a:lvl5pPr>
            <a:lvl6pPr rtl="0">
              <a:spcBef>
                <a:spcPts val="0"/>
              </a:spcBef>
              <a:defRPr sz="2400">
                <a:solidFill>
                  <a:srgbClr val="EBEBEB"/>
                </a:solidFill>
                <a:latin typeface="Helvetica Neue"/>
                <a:ea typeface="Helvetica Neue"/>
                <a:cs typeface="Helvetica Neue"/>
                <a:sym typeface="Helvetica Neue"/>
              </a:defRPr>
            </a:lvl6pPr>
            <a:lvl7pPr rtl="0">
              <a:spcBef>
                <a:spcPts val="0"/>
              </a:spcBef>
              <a:defRPr sz="2400">
                <a:solidFill>
                  <a:srgbClr val="EBEBEB"/>
                </a:solidFill>
                <a:latin typeface="Helvetica Neue"/>
                <a:ea typeface="Helvetica Neue"/>
                <a:cs typeface="Helvetica Neue"/>
                <a:sym typeface="Helvetica Neue"/>
              </a:defRPr>
            </a:lvl7pPr>
            <a:lvl8pPr rtl="0">
              <a:spcBef>
                <a:spcPts val="0"/>
              </a:spcBef>
              <a:defRPr sz="2400">
                <a:solidFill>
                  <a:srgbClr val="EBEBEB"/>
                </a:solidFill>
                <a:latin typeface="Helvetica Neue"/>
                <a:ea typeface="Helvetica Neue"/>
                <a:cs typeface="Helvetica Neue"/>
                <a:sym typeface="Helvetica Neue"/>
              </a:defRPr>
            </a:lvl8pPr>
            <a:lvl9pPr rtl="0">
              <a:spcBef>
                <a:spcPts val="0"/>
              </a:spcBef>
              <a:defRPr sz="2400">
                <a:solidFill>
                  <a:srgbClr val="EBEBEB"/>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amp; Bullets">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535781" y="142875"/>
            <a:ext cx="8072399" cy="1509000"/>
          </a:xfrm>
          <a:prstGeom prst="rect">
            <a:avLst/>
          </a:prstGeom>
          <a:noFill/>
          <a:ln>
            <a:noFill/>
          </a:ln>
        </p:spPr>
        <p:txBody>
          <a:bodyPr lIns="91425" tIns="91425" rIns="91425" bIns="91425" anchor="ctr" anchorCtr="0"/>
          <a:lstStyle>
            <a:lvl1pPr algn="ctr" rtl="0">
              <a:spcBef>
                <a:spcPts val="0"/>
              </a:spcBef>
              <a:defRPr sz="4500" b="1">
                <a:solidFill>
                  <a:srgbClr val="FFFFFF"/>
                </a:solidFill>
                <a:latin typeface="Helvetica Neue"/>
                <a:ea typeface="Helvetica Neue"/>
                <a:cs typeface="Helvetica Neue"/>
                <a:sym typeface="Helvetica Neue"/>
              </a:defRPr>
            </a:lvl1pPr>
            <a:lvl2pPr indent="165100" algn="ctr" rtl="0">
              <a:spcBef>
                <a:spcPts val="0"/>
              </a:spcBef>
              <a:defRPr sz="4500" b="1">
                <a:solidFill>
                  <a:srgbClr val="FFFFFF"/>
                </a:solidFill>
                <a:latin typeface="Helvetica Neue"/>
                <a:ea typeface="Helvetica Neue"/>
                <a:cs typeface="Helvetica Neue"/>
                <a:sym typeface="Helvetica Neue"/>
              </a:defRPr>
            </a:lvl2pPr>
            <a:lvl3pPr indent="317500" algn="ctr" rtl="0">
              <a:spcBef>
                <a:spcPts val="0"/>
              </a:spcBef>
              <a:defRPr sz="4500" b="1">
                <a:solidFill>
                  <a:srgbClr val="FFFFFF"/>
                </a:solidFill>
                <a:latin typeface="Helvetica Neue"/>
                <a:ea typeface="Helvetica Neue"/>
                <a:cs typeface="Helvetica Neue"/>
                <a:sym typeface="Helvetica Neue"/>
              </a:defRPr>
            </a:lvl3pPr>
            <a:lvl4pPr indent="482600" algn="ctr" rtl="0">
              <a:spcBef>
                <a:spcPts val="0"/>
              </a:spcBef>
              <a:defRPr sz="4500" b="1">
                <a:solidFill>
                  <a:srgbClr val="FFFFFF"/>
                </a:solidFill>
                <a:latin typeface="Helvetica Neue"/>
                <a:ea typeface="Helvetica Neue"/>
                <a:cs typeface="Helvetica Neue"/>
                <a:sym typeface="Helvetica Neue"/>
              </a:defRPr>
            </a:lvl4pPr>
            <a:lvl5pPr indent="647700" algn="ctr" rtl="0">
              <a:spcBef>
                <a:spcPts val="0"/>
              </a:spcBef>
              <a:defRPr sz="4500" b="1">
                <a:solidFill>
                  <a:srgbClr val="FFFFFF"/>
                </a:solidFill>
                <a:latin typeface="Helvetica Neue"/>
                <a:ea typeface="Helvetica Neue"/>
                <a:cs typeface="Helvetica Neue"/>
                <a:sym typeface="Helvetica Neue"/>
              </a:defRPr>
            </a:lvl5pPr>
            <a:lvl6pPr indent="800100" algn="ctr" rtl="0">
              <a:spcBef>
                <a:spcPts val="0"/>
              </a:spcBef>
              <a:defRPr sz="4500" b="1">
                <a:solidFill>
                  <a:srgbClr val="FFFFFF"/>
                </a:solidFill>
                <a:latin typeface="Helvetica Neue"/>
                <a:ea typeface="Helvetica Neue"/>
                <a:cs typeface="Helvetica Neue"/>
                <a:sym typeface="Helvetica Neue"/>
              </a:defRPr>
            </a:lvl6pPr>
            <a:lvl7pPr indent="965200" algn="ctr" rtl="0">
              <a:spcBef>
                <a:spcPts val="0"/>
              </a:spcBef>
              <a:defRPr sz="4500" b="1">
                <a:solidFill>
                  <a:srgbClr val="FFFFFF"/>
                </a:solidFill>
                <a:latin typeface="Helvetica Neue"/>
                <a:ea typeface="Helvetica Neue"/>
                <a:cs typeface="Helvetica Neue"/>
                <a:sym typeface="Helvetica Neue"/>
              </a:defRPr>
            </a:lvl7pPr>
            <a:lvl8pPr indent="1130300" algn="ctr" rtl="0">
              <a:spcBef>
                <a:spcPts val="0"/>
              </a:spcBef>
              <a:defRPr sz="4500" b="1">
                <a:solidFill>
                  <a:srgbClr val="FFFFFF"/>
                </a:solidFill>
                <a:latin typeface="Helvetica Neue"/>
                <a:ea typeface="Helvetica Neue"/>
                <a:cs typeface="Helvetica Neue"/>
                <a:sym typeface="Helvetica Neue"/>
              </a:defRPr>
            </a:lvl8pPr>
            <a:lvl9pPr indent="1282700" algn="ctr" rtl="0">
              <a:spcBef>
                <a:spcPts val="0"/>
              </a:spcBef>
              <a:defRPr sz="4500" b="1">
                <a:solidFill>
                  <a:srgbClr val="FFFFFF"/>
                </a:solidFill>
                <a:latin typeface="Helvetica Neue"/>
                <a:ea typeface="Helvetica Neue"/>
                <a:cs typeface="Helvetica Neue"/>
                <a:sym typeface="Helvetica Neue"/>
              </a:defRPr>
            </a:lvl9pPr>
          </a:lstStyle>
          <a:p>
            <a:endParaRPr/>
          </a:p>
        </p:txBody>
      </p:sp>
      <p:sp>
        <p:nvSpPr>
          <p:cNvPr id="143" name="Shape 143"/>
          <p:cNvSpPr txBox="1">
            <a:spLocks noGrp="1"/>
          </p:cNvSpPr>
          <p:nvPr>
            <p:ph type="body" idx="1"/>
          </p:nvPr>
        </p:nvSpPr>
        <p:spPr>
          <a:xfrm>
            <a:off x="535781" y="1696640"/>
            <a:ext cx="8072399" cy="4473899"/>
          </a:xfrm>
          <a:prstGeom prst="rect">
            <a:avLst/>
          </a:prstGeom>
          <a:noFill/>
          <a:ln>
            <a:noFill/>
          </a:ln>
        </p:spPr>
        <p:txBody>
          <a:bodyPr lIns="91425" tIns="91425" rIns="91425" bIns="91425" anchor="ctr" anchorCtr="0"/>
          <a:lstStyle>
            <a:lvl1pPr marL="292100" indent="-177800" rtl="0">
              <a:spcBef>
                <a:spcPts val="3000"/>
              </a:spcBef>
              <a:buClr>
                <a:srgbClr val="EBEBEB"/>
              </a:buClr>
              <a:buFont typeface="Helvetica Neue"/>
              <a:buChar char="•"/>
              <a:defRPr sz="2400">
                <a:solidFill>
                  <a:srgbClr val="EBEBEB"/>
                </a:solidFill>
                <a:latin typeface="Helvetica Neue"/>
                <a:ea typeface="Helvetica Neue"/>
                <a:cs typeface="Helvetica Neue"/>
                <a:sym typeface="Helvetica Neue"/>
              </a:defRPr>
            </a:lvl1pPr>
            <a:lvl2pPr marL="571500" indent="-177800" rtl="0">
              <a:spcBef>
                <a:spcPts val="3000"/>
              </a:spcBef>
              <a:buClr>
                <a:srgbClr val="EBEBEB"/>
              </a:buClr>
              <a:buFont typeface="Helvetica Neue"/>
              <a:buChar char="•"/>
              <a:defRPr sz="2400">
                <a:solidFill>
                  <a:srgbClr val="EBEBEB"/>
                </a:solidFill>
                <a:latin typeface="Helvetica Neue"/>
                <a:ea typeface="Helvetica Neue"/>
                <a:cs typeface="Helvetica Neue"/>
                <a:sym typeface="Helvetica Neue"/>
              </a:defRPr>
            </a:lvl2pPr>
            <a:lvl3pPr marL="863600" indent="-177800" rtl="0">
              <a:spcBef>
                <a:spcPts val="3000"/>
              </a:spcBef>
              <a:buClr>
                <a:srgbClr val="EBEBEB"/>
              </a:buClr>
              <a:buFont typeface="Helvetica Neue"/>
              <a:buChar char="•"/>
              <a:defRPr sz="2400">
                <a:solidFill>
                  <a:srgbClr val="EBEBEB"/>
                </a:solidFill>
                <a:latin typeface="Helvetica Neue"/>
                <a:ea typeface="Helvetica Neue"/>
                <a:cs typeface="Helvetica Neue"/>
                <a:sym typeface="Helvetica Neue"/>
              </a:defRPr>
            </a:lvl3pPr>
            <a:lvl4pPr marL="1143000" indent="-177800" rtl="0">
              <a:spcBef>
                <a:spcPts val="3000"/>
              </a:spcBef>
              <a:buClr>
                <a:srgbClr val="EBEBEB"/>
              </a:buClr>
              <a:buFont typeface="Helvetica Neue"/>
              <a:buChar char="•"/>
              <a:defRPr sz="2400">
                <a:solidFill>
                  <a:srgbClr val="EBEBEB"/>
                </a:solidFill>
                <a:latin typeface="Helvetica Neue"/>
                <a:ea typeface="Helvetica Neue"/>
                <a:cs typeface="Helvetica Neue"/>
                <a:sym typeface="Helvetica Neue"/>
              </a:defRPr>
            </a:lvl4pPr>
            <a:lvl5pPr marL="1435100" indent="-177800" rtl="0">
              <a:spcBef>
                <a:spcPts val="3000"/>
              </a:spcBef>
              <a:buClr>
                <a:srgbClr val="EBEBEB"/>
              </a:buClr>
              <a:buFont typeface="Helvetica Neue"/>
              <a:buChar char="•"/>
              <a:defRPr sz="2400">
                <a:solidFill>
                  <a:srgbClr val="EBEBEB"/>
                </a:solidFill>
                <a:latin typeface="Helvetica Neue"/>
                <a:ea typeface="Helvetica Neue"/>
                <a:cs typeface="Helvetica Neue"/>
                <a:sym typeface="Helvetica Neue"/>
              </a:defRPr>
            </a:lvl5pPr>
            <a:lvl6pPr marL="1714500" indent="-177800" rtl="0">
              <a:spcBef>
                <a:spcPts val="3000"/>
              </a:spcBef>
              <a:buClr>
                <a:srgbClr val="EBEBEB"/>
              </a:buClr>
              <a:buFont typeface="Helvetica Neue"/>
              <a:buChar char="•"/>
              <a:defRPr sz="2400">
                <a:solidFill>
                  <a:srgbClr val="EBEBEB"/>
                </a:solidFill>
                <a:latin typeface="Helvetica Neue"/>
                <a:ea typeface="Helvetica Neue"/>
                <a:cs typeface="Helvetica Neue"/>
                <a:sym typeface="Helvetica Neue"/>
              </a:defRPr>
            </a:lvl6pPr>
            <a:lvl7pPr marL="2006600" indent="-177800" rtl="0">
              <a:spcBef>
                <a:spcPts val="3000"/>
              </a:spcBef>
              <a:buClr>
                <a:srgbClr val="EBEBEB"/>
              </a:buClr>
              <a:buFont typeface="Helvetica Neue"/>
              <a:buChar char="•"/>
              <a:defRPr sz="2400">
                <a:solidFill>
                  <a:srgbClr val="EBEBEB"/>
                </a:solidFill>
                <a:latin typeface="Helvetica Neue"/>
                <a:ea typeface="Helvetica Neue"/>
                <a:cs typeface="Helvetica Neue"/>
                <a:sym typeface="Helvetica Neue"/>
              </a:defRPr>
            </a:lvl7pPr>
            <a:lvl8pPr marL="2286000" indent="-177800" rtl="0">
              <a:spcBef>
                <a:spcPts val="3000"/>
              </a:spcBef>
              <a:buClr>
                <a:srgbClr val="EBEBEB"/>
              </a:buClr>
              <a:buFont typeface="Helvetica Neue"/>
              <a:buChar char="•"/>
              <a:defRPr sz="2400">
                <a:solidFill>
                  <a:srgbClr val="EBEBEB"/>
                </a:solidFill>
                <a:latin typeface="Helvetica Neue"/>
                <a:ea typeface="Helvetica Neue"/>
                <a:cs typeface="Helvetica Neue"/>
                <a:sym typeface="Helvetica Neue"/>
              </a:defRPr>
            </a:lvl8pPr>
            <a:lvl9pPr marL="2578100" indent="-177800" rtl="0">
              <a:spcBef>
                <a:spcPts val="3000"/>
              </a:spcBef>
              <a:buClr>
                <a:srgbClr val="EBEBEB"/>
              </a:buClr>
              <a:buFont typeface="Helvetica Neue"/>
              <a:buChar char="•"/>
              <a:defRPr sz="2400">
                <a:solidFill>
                  <a:srgbClr val="EBEBEB"/>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8229600" cy="11430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6" name="Shape 146"/>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7" name="Shape 147"/>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8" name="Shape 148"/>
          <p:cNvSpPr txBox="1">
            <a:spLocks noGrp="1"/>
          </p:cNvSpPr>
          <p:nvPr>
            <p:ph type="sldNum" idx="12"/>
          </p:nvPr>
        </p:nvSpPr>
        <p:spPr>
          <a:xfrm>
            <a:off x="8556791" y="6333134"/>
            <a:ext cx="548699" cy="524699"/>
          </a:xfrm>
          <a:prstGeom prst="rect">
            <a:avLst/>
          </a:prstGeom>
        </p:spPr>
        <p:txBody>
          <a:bodyPr lIns="91425" tIns="45700" rIns="91425" bIns="457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609599" y="609600"/>
            <a:ext cx="6347700" cy="1320899"/>
          </a:xfrm>
          <a:prstGeom prst="rect">
            <a:avLst/>
          </a:prstGeom>
          <a:noFill/>
          <a:ln>
            <a:noFill/>
          </a:ln>
        </p:spPr>
        <p:txBody>
          <a:bodyPr lIns="91425" tIns="91425" rIns="91425" bIns="91425" anchor="t" anchorCtr="0"/>
          <a:lstStyle>
            <a:lvl1pPr algn="l" rtl="0">
              <a:spcBef>
                <a:spcPts val="0"/>
              </a:spcBef>
              <a:buClr>
                <a:schemeClr val="accent1"/>
              </a:buClr>
              <a:buFont typeface="Trebuchet MS"/>
              <a:buNone/>
              <a:defRPr sz="3600">
                <a:solidFill>
                  <a:schemeClr val="accent1"/>
                </a:solidFill>
                <a:latin typeface="Trebuchet MS"/>
                <a:ea typeface="Trebuchet MS"/>
                <a:cs typeface="Trebuchet MS"/>
                <a:sym typeface="Trebuchet MS"/>
              </a:defRPr>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40" name="Shape 40"/>
          <p:cNvSpPr txBox="1">
            <a:spLocks noGrp="1"/>
          </p:cNvSpPr>
          <p:nvPr>
            <p:ph type="body" idx="1"/>
          </p:nvPr>
        </p:nvSpPr>
        <p:spPr>
          <a:xfrm>
            <a:off x="609599" y="2160590"/>
            <a:ext cx="6347700" cy="3880799"/>
          </a:xfrm>
          <a:prstGeom prst="rect">
            <a:avLst/>
          </a:prstGeom>
          <a:noFill/>
          <a:ln>
            <a:noFill/>
          </a:ln>
        </p:spPr>
        <p:txBody>
          <a:bodyPr lIns="91425" tIns="91425" rIns="91425" bIns="91425" anchor="ctr" anchorCtr="0"/>
          <a:lstStyle>
            <a:lvl1pPr marL="342900" indent="-251459" algn="l" rtl="0">
              <a:spcBef>
                <a:spcPts val="1000"/>
              </a:spcBef>
              <a:spcAft>
                <a:spcPts val="0"/>
              </a:spcAft>
              <a:buClr>
                <a:schemeClr val="accent1"/>
              </a:buClr>
              <a:buFont typeface="Noto Symbol"/>
              <a:defRPr sz="2300">
                <a:solidFill>
                  <a:srgbClr val="3F3F3F"/>
                </a:solidFill>
                <a:latin typeface="Trebuchet MS"/>
                <a:ea typeface="Trebuchet MS"/>
                <a:cs typeface="Trebuchet MS"/>
                <a:sym typeface="Trebuchet MS"/>
              </a:defRPr>
            </a:lvl1pPr>
            <a:lvl2pPr marL="742950" indent="-204469" algn="l" rtl="0">
              <a:spcBef>
                <a:spcPts val="1000"/>
              </a:spcBef>
              <a:spcAft>
                <a:spcPts val="0"/>
              </a:spcAft>
              <a:buClr>
                <a:schemeClr val="accent1"/>
              </a:buClr>
              <a:buFont typeface="Noto Symbol"/>
              <a:buChar char=""/>
              <a:defRPr sz="1600">
                <a:solidFill>
                  <a:srgbClr val="3F3F3F"/>
                </a:solidFill>
                <a:latin typeface="Trebuchet MS"/>
                <a:ea typeface="Trebuchet MS"/>
                <a:cs typeface="Trebuchet MS"/>
                <a:sym typeface="Trebuchet MS"/>
              </a:defRPr>
            </a:lvl2pPr>
            <a:lvl3pPr marL="1143000" indent="-157480" algn="l" rtl="0">
              <a:spcBef>
                <a:spcPts val="1000"/>
              </a:spcBef>
              <a:spcAft>
                <a:spcPts val="0"/>
              </a:spcAft>
              <a:buClr>
                <a:schemeClr val="accent1"/>
              </a:buClr>
              <a:buFont typeface="Noto Symbol"/>
              <a:buChar char=""/>
              <a:defRPr sz="1400">
                <a:solidFill>
                  <a:srgbClr val="3F3F3F"/>
                </a:solidFill>
                <a:latin typeface="Trebuchet MS"/>
                <a:ea typeface="Trebuchet MS"/>
                <a:cs typeface="Trebuchet MS"/>
                <a:sym typeface="Trebuchet MS"/>
              </a:defRPr>
            </a:lvl3pPr>
            <a:lvl4pPr marL="16002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4pPr>
            <a:lvl5pPr marL="20574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5pPr>
            <a:lvl6pPr marL="25146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6pPr>
            <a:lvl7pPr marL="29718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7pPr>
            <a:lvl8pPr marL="34290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8pPr>
            <a:lvl9pPr marL="38862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9pPr>
          </a:lstStyle>
          <a:p>
            <a:endParaRPr/>
          </a:p>
        </p:txBody>
      </p:sp>
      <p:sp>
        <p:nvSpPr>
          <p:cNvPr id="41" name="Shape 41"/>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42" name="Shape 42"/>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43" name="Shape 43"/>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609597" y="2700867"/>
            <a:ext cx="6347715" cy="1826580"/>
          </a:xfrm>
          <a:prstGeom prst="rect">
            <a:avLst/>
          </a:prstGeom>
          <a:noFill/>
          <a:ln>
            <a:noFill/>
          </a:ln>
        </p:spPr>
        <p:txBody>
          <a:bodyPr lIns="91425" tIns="91425" rIns="91425" bIns="91425" anchor="b" anchorCtr="0"/>
          <a:lstStyle>
            <a:lvl1pPr algn="l" rtl="0">
              <a:spcBef>
                <a:spcPts val="0"/>
              </a:spcBef>
              <a:defRPr sz="4000" b="0" cap="none"/>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46" name="Shape 46"/>
          <p:cNvSpPr txBox="1">
            <a:spLocks noGrp="1"/>
          </p:cNvSpPr>
          <p:nvPr>
            <p:ph type="body" idx="1"/>
          </p:nvPr>
        </p:nvSpPr>
        <p:spPr>
          <a:xfrm>
            <a:off x="609597" y="4527448"/>
            <a:ext cx="6347715" cy="860399"/>
          </a:xfrm>
          <a:prstGeom prst="rect">
            <a:avLst/>
          </a:prstGeom>
          <a:noFill/>
          <a:ln>
            <a:noFill/>
          </a:ln>
        </p:spPr>
        <p:txBody>
          <a:bodyPr lIns="91425" tIns="91425" rIns="91425" bIns="91425" anchor="t" anchorCtr="0"/>
          <a:lstStyle>
            <a:lvl1pPr marL="0" indent="0" algn="l" rtl="0">
              <a:spcBef>
                <a:spcPts val="0"/>
              </a:spcBef>
              <a:buClr>
                <a:srgbClr val="7F7F7F"/>
              </a:buClr>
              <a:buFont typeface="Trebuchet MS"/>
              <a:buNone/>
              <a:defRPr sz="2000">
                <a:solidFill>
                  <a:srgbClr val="7F7F7F"/>
                </a:solidFill>
              </a:defRPr>
            </a:lvl1pPr>
            <a:lvl2pPr marL="457200" indent="0" rtl="0">
              <a:spcBef>
                <a:spcPts val="0"/>
              </a:spcBef>
              <a:buClr>
                <a:srgbClr val="888888"/>
              </a:buClr>
              <a:buFont typeface="Trebuchet MS"/>
              <a:buNone/>
              <a:defRPr sz="1800">
                <a:solidFill>
                  <a:srgbClr val="888888"/>
                </a:solidFill>
              </a:defRPr>
            </a:lvl2pPr>
            <a:lvl3pPr marL="914400" indent="0" rtl="0">
              <a:spcBef>
                <a:spcPts val="0"/>
              </a:spcBef>
              <a:buClr>
                <a:srgbClr val="888888"/>
              </a:buClr>
              <a:buFont typeface="Trebuchet MS"/>
              <a:buNone/>
              <a:defRPr sz="1600">
                <a:solidFill>
                  <a:srgbClr val="888888"/>
                </a:solidFill>
              </a:defRPr>
            </a:lvl3pPr>
            <a:lvl4pPr marL="1371600" indent="0" rtl="0">
              <a:spcBef>
                <a:spcPts val="0"/>
              </a:spcBef>
              <a:buClr>
                <a:srgbClr val="888888"/>
              </a:buClr>
              <a:buFont typeface="Trebuchet MS"/>
              <a:buNone/>
              <a:defRPr sz="1400">
                <a:solidFill>
                  <a:srgbClr val="888888"/>
                </a:solidFill>
              </a:defRPr>
            </a:lvl4pPr>
            <a:lvl5pPr marL="1828800" indent="0" rtl="0">
              <a:spcBef>
                <a:spcPts val="0"/>
              </a:spcBef>
              <a:buClr>
                <a:srgbClr val="888888"/>
              </a:buClr>
              <a:buFont typeface="Trebuchet MS"/>
              <a:buNone/>
              <a:defRPr sz="1400">
                <a:solidFill>
                  <a:srgbClr val="888888"/>
                </a:solidFill>
              </a:defRPr>
            </a:lvl5pPr>
            <a:lvl6pPr marL="2286000" indent="0" rtl="0">
              <a:spcBef>
                <a:spcPts val="0"/>
              </a:spcBef>
              <a:buClr>
                <a:srgbClr val="888888"/>
              </a:buClr>
              <a:buFont typeface="Trebuchet MS"/>
              <a:buNone/>
              <a:defRPr sz="1400">
                <a:solidFill>
                  <a:srgbClr val="888888"/>
                </a:solidFill>
              </a:defRPr>
            </a:lvl6pPr>
            <a:lvl7pPr marL="2743200" indent="0" rtl="0">
              <a:spcBef>
                <a:spcPts val="0"/>
              </a:spcBef>
              <a:buClr>
                <a:srgbClr val="888888"/>
              </a:buClr>
              <a:buFont typeface="Trebuchet MS"/>
              <a:buNone/>
              <a:defRPr sz="1400">
                <a:solidFill>
                  <a:srgbClr val="888888"/>
                </a:solidFill>
              </a:defRPr>
            </a:lvl7pPr>
            <a:lvl8pPr marL="3200400" indent="0" rtl="0">
              <a:spcBef>
                <a:spcPts val="0"/>
              </a:spcBef>
              <a:buClr>
                <a:srgbClr val="888888"/>
              </a:buClr>
              <a:buFont typeface="Trebuchet MS"/>
              <a:buNone/>
              <a:defRPr sz="1400">
                <a:solidFill>
                  <a:srgbClr val="888888"/>
                </a:solidFill>
              </a:defRPr>
            </a:lvl8pPr>
            <a:lvl9pPr marL="3657600" indent="0" rtl="0">
              <a:spcBef>
                <a:spcPts val="0"/>
              </a:spcBef>
              <a:buClr>
                <a:srgbClr val="888888"/>
              </a:buClr>
              <a:buFont typeface="Trebuchet MS"/>
              <a:buNone/>
              <a:defRPr sz="1400">
                <a:solidFill>
                  <a:srgbClr val="888888"/>
                </a:solidFill>
              </a:defRPr>
            </a:lvl9pPr>
          </a:lstStyle>
          <a:p>
            <a:endParaRPr/>
          </a:p>
        </p:txBody>
      </p:sp>
      <p:sp>
        <p:nvSpPr>
          <p:cNvPr id="47" name="Shape 47"/>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48" name="Shape 48"/>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49" name="Shape 49"/>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09600" y="609600"/>
            <a:ext cx="6347713" cy="1320800"/>
          </a:xfrm>
          <a:prstGeom prst="rect">
            <a:avLst/>
          </a:prstGeom>
          <a:noFill/>
          <a:ln>
            <a:noFill/>
          </a:ln>
        </p:spPr>
        <p:txBody>
          <a:bodyPr lIns="91425" tIns="91425" rIns="91425" bIns="91425" anchor="t" anchorCtr="0"/>
          <a:lstStyle>
            <a:lvl1pPr algn="l" rtl="0">
              <a:spcBef>
                <a:spcPts val="0"/>
              </a:spcBef>
              <a:buClr>
                <a:schemeClr val="accent1"/>
              </a:buClr>
              <a:buFont typeface="Trebuchet MS"/>
              <a:buNone/>
              <a:defRPr sz="3600">
                <a:solidFill>
                  <a:schemeClr val="accent1"/>
                </a:solidFill>
                <a:latin typeface="Trebuchet MS"/>
                <a:ea typeface="Trebuchet MS"/>
                <a:cs typeface="Trebuchet MS"/>
                <a:sym typeface="Trebuchet MS"/>
              </a:defRPr>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52" name="Shape 52"/>
          <p:cNvSpPr txBox="1">
            <a:spLocks noGrp="1"/>
          </p:cNvSpPr>
          <p:nvPr>
            <p:ph type="body" idx="1"/>
          </p:nvPr>
        </p:nvSpPr>
        <p:spPr>
          <a:xfrm>
            <a:off x="609600" y="2160589"/>
            <a:ext cx="3088109" cy="3880771"/>
          </a:xfrm>
          <a:prstGeom prst="rect">
            <a:avLst/>
          </a:prstGeom>
          <a:noFill/>
          <a:ln>
            <a:noFill/>
          </a:ln>
        </p:spPr>
        <p:txBody>
          <a:bodyPr lIns="91425" tIns="91425" rIns="91425" bIns="91425" anchor="t" anchorCtr="0"/>
          <a:lstStyle>
            <a:lvl1pPr rtl="0">
              <a:spcBef>
                <a:spcPts val="0"/>
              </a:spcBef>
              <a:defRPr sz="1800"/>
            </a:lvl1pPr>
            <a:lvl2pPr rtl="0">
              <a:spcBef>
                <a:spcPts val="0"/>
              </a:spcBef>
              <a:defRPr sz="1600"/>
            </a:lvl2pPr>
            <a:lvl3pPr rtl="0">
              <a:spcBef>
                <a:spcPts val="0"/>
              </a:spcBef>
              <a:defRPr sz="1400"/>
            </a:lvl3pPr>
            <a:lvl4pPr rtl="0">
              <a:spcBef>
                <a:spcPts val="0"/>
              </a:spcBef>
              <a:defRPr sz="1200"/>
            </a:lvl4pPr>
            <a:lvl5pPr rtl="0">
              <a:spcBef>
                <a:spcPts val="0"/>
              </a:spcBef>
              <a:defRPr sz="1200"/>
            </a:lvl5pPr>
            <a:lvl6pPr rtl="0">
              <a:spcBef>
                <a:spcPts val="0"/>
              </a:spcBef>
              <a:defRPr sz="1200"/>
            </a:lvl6pPr>
            <a:lvl7pPr rtl="0">
              <a:spcBef>
                <a:spcPts val="0"/>
              </a:spcBef>
              <a:defRPr sz="1200"/>
            </a:lvl7pPr>
            <a:lvl8pPr rtl="0">
              <a:spcBef>
                <a:spcPts val="0"/>
              </a:spcBef>
              <a:defRPr sz="1200"/>
            </a:lvl8pPr>
            <a:lvl9pPr rtl="0">
              <a:spcBef>
                <a:spcPts val="0"/>
              </a:spcBef>
              <a:defRPr sz="1200"/>
            </a:lvl9pPr>
          </a:lstStyle>
          <a:p>
            <a:endParaRPr/>
          </a:p>
        </p:txBody>
      </p:sp>
      <p:sp>
        <p:nvSpPr>
          <p:cNvPr id="53" name="Shape 53"/>
          <p:cNvSpPr txBox="1">
            <a:spLocks noGrp="1"/>
          </p:cNvSpPr>
          <p:nvPr>
            <p:ph type="body" idx="2"/>
          </p:nvPr>
        </p:nvSpPr>
        <p:spPr>
          <a:xfrm>
            <a:off x="3869203" y="2160590"/>
            <a:ext cx="3088109" cy="3880773"/>
          </a:xfrm>
          <a:prstGeom prst="rect">
            <a:avLst/>
          </a:prstGeom>
          <a:noFill/>
          <a:ln>
            <a:noFill/>
          </a:ln>
        </p:spPr>
        <p:txBody>
          <a:bodyPr lIns="91425" tIns="91425" rIns="91425" bIns="91425" anchor="t" anchorCtr="0"/>
          <a:lstStyle>
            <a:lvl1pPr rtl="0">
              <a:spcBef>
                <a:spcPts val="0"/>
              </a:spcBef>
              <a:defRPr sz="1800"/>
            </a:lvl1pPr>
            <a:lvl2pPr rtl="0">
              <a:spcBef>
                <a:spcPts val="0"/>
              </a:spcBef>
              <a:defRPr sz="1600"/>
            </a:lvl2pPr>
            <a:lvl3pPr rtl="0">
              <a:spcBef>
                <a:spcPts val="0"/>
              </a:spcBef>
              <a:defRPr sz="1400"/>
            </a:lvl3pPr>
            <a:lvl4pPr rtl="0">
              <a:spcBef>
                <a:spcPts val="0"/>
              </a:spcBef>
              <a:defRPr sz="1200"/>
            </a:lvl4pPr>
            <a:lvl5pPr rtl="0">
              <a:spcBef>
                <a:spcPts val="0"/>
              </a:spcBef>
              <a:defRPr sz="1200"/>
            </a:lvl5pPr>
            <a:lvl6pPr rtl="0">
              <a:spcBef>
                <a:spcPts val="0"/>
              </a:spcBef>
              <a:defRPr sz="1200"/>
            </a:lvl6pPr>
            <a:lvl7pPr rtl="0">
              <a:spcBef>
                <a:spcPts val="0"/>
              </a:spcBef>
              <a:defRPr sz="1200"/>
            </a:lvl7pPr>
            <a:lvl8pPr rtl="0">
              <a:spcBef>
                <a:spcPts val="0"/>
              </a:spcBef>
              <a:defRPr sz="1200"/>
            </a:lvl8pPr>
            <a:lvl9pPr rtl="0">
              <a:spcBef>
                <a:spcPts val="0"/>
              </a:spcBef>
              <a:defRPr sz="1200"/>
            </a:lvl9pPr>
          </a:lstStyle>
          <a:p>
            <a:endParaRPr/>
          </a:p>
        </p:txBody>
      </p:sp>
      <p:sp>
        <p:nvSpPr>
          <p:cNvPr id="54" name="Shape 54"/>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55" name="Shape 55"/>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56" name="Shape 56"/>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609599" y="609600"/>
            <a:ext cx="6347712" cy="1320800"/>
          </a:xfrm>
          <a:prstGeom prst="rect">
            <a:avLst/>
          </a:prstGeom>
          <a:noFill/>
          <a:ln>
            <a:noFill/>
          </a:ln>
        </p:spPr>
        <p:txBody>
          <a:bodyPr lIns="91425" tIns="91425" rIns="91425" bIns="91425" anchor="t" anchorCtr="0"/>
          <a:lstStyle>
            <a:lvl1pPr rtl="0">
              <a:spcBef>
                <a:spcPts val="0"/>
              </a:spcBef>
              <a:defRPr/>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59" name="Shape 59"/>
          <p:cNvSpPr txBox="1">
            <a:spLocks noGrp="1"/>
          </p:cNvSpPr>
          <p:nvPr>
            <p:ph type="body" idx="1"/>
          </p:nvPr>
        </p:nvSpPr>
        <p:spPr>
          <a:xfrm>
            <a:off x="609599" y="2160983"/>
            <a:ext cx="3090671" cy="576262"/>
          </a:xfrm>
          <a:prstGeom prst="rect">
            <a:avLst/>
          </a:prstGeom>
          <a:noFill/>
          <a:ln>
            <a:noFill/>
          </a:ln>
        </p:spPr>
        <p:txBody>
          <a:bodyPr lIns="91425" tIns="91425" rIns="91425" bIns="91425" anchor="b" anchorCtr="0"/>
          <a:lstStyle>
            <a:lvl1pPr marL="0" indent="0" rtl="0">
              <a:spcBef>
                <a:spcPts val="0"/>
              </a:spcBef>
              <a:buFont typeface="Trebuchet MS"/>
              <a:buNone/>
              <a:defRPr sz="2400" b="0"/>
            </a:lvl1pPr>
            <a:lvl2pPr marL="457200" indent="0" rtl="0">
              <a:spcBef>
                <a:spcPts val="0"/>
              </a:spcBef>
              <a:buFont typeface="Trebuchet MS"/>
              <a:buNone/>
              <a:defRPr sz="2000" b="1"/>
            </a:lvl2pPr>
            <a:lvl3pPr marL="914400" indent="0" rtl="0">
              <a:spcBef>
                <a:spcPts val="0"/>
              </a:spcBef>
              <a:buFont typeface="Trebuchet MS"/>
              <a:buNone/>
              <a:defRPr sz="1800" b="1"/>
            </a:lvl3pPr>
            <a:lvl4pPr marL="1371600" indent="0" rtl="0">
              <a:spcBef>
                <a:spcPts val="0"/>
              </a:spcBef>
              <a:buFont typeface="Trebuchet MS"/>
              <a:buNone/>
              <a:defRPr sz="1600" b="1"/>
            </a:lvl4pPr>
            <a:lvl5pPr marL="1828800" indent="0" rtl="0">
              <a:spcBef>
                <a:spcPts val="0"/>
              </a:spcBef>
              <a:buFont typeface="Trebuchet MS"/>
              <a:buNone/>
              <a:defRPr sz="1600" b="1"/>
            </a:lvl5pPr>
            <a:lvl6pPr marL="2286000" indent="0" rtl="0">
              <a:spcBef>
                <a:spcPts val="0"/>
              </a:spcBef>
              <a:buFont typeface="Trebuchet MS"/>
              <a:buNone/>
              <a:defRPr sz="1600" b="1"/>
            </a:lvl6pPr>
            <a:lvl7pPr marL="2743200" indent="0" rtl="0">
              <a:spcBef>
                <a:spcPts val="0"/>
              </a:spcBef>
              <a:buFont typeface="Trebuchet MS"/>
              <a:buNone/>
              <a:defRPr sz="1600" b="1"/>
            </a:lvl7pPr>
            <a:lvl8pPr marL="3200400" indent="0" rtl="0">
              <a:spcBef>
                <a:spcPts val="0"/>
              </a:spcBef>
              <a:buFont typeface="Trebuchet MS"/>
              <a:buNone/>
              <a:defRPr sz="1600" b="1"/>
            </a:lvl8pPr>
            <a:lvl9pPr marL="3657600" indent="0" rtl="0">
              <a:spcBef>
                <a:spcPts val="0"/>
              </a:spcBef>
              <a:buFont typeface="Trebuchet MS"/>
              <a:buNone/>
              <a:defRPr sz="1600" b="1"/>
            </a:lvl9pPr>
          </a:lstStyle>
          <a:p>
            <a:endParaRPr/>
          </a:p>
        </p:txBody>
      </p:sp>
      <p:sp>
        <p:nvSpPr>
          <p:cNvPr id="60" name="Shape 60"/>
          <p:cNvSpPr txBox="1">
            <a:spLocks noGrp="1"/>
          </p:cNvSpPr>
          <p:nvPr>
            <p:ph type="body" idx="2"/>
          </p:nvPr>
        </p:nvSpPr>
        <p:spPr>
          <a:xfrm>
            <a:off x="609599" y="2737246"/>
            <a:ext cx="3090671" cy="3304117"/>
          </a:xfrm>
          <a:prstGeom prst="rect">
            <a:avLst/>
          </a:prstGeom>
          <a:noFill/>
          <a:ln>
            <a:noFill/>
          </a:ln>
        </p:spPr>
        <p:txBody>
          <a:bodyPr lIns="91425" tIns="91425" rIns="91425" bIns="91425" anchor="t" anchorCtr="0"/>
          <a:lstStyle>
            <a:lvl1pPr marL="342900" indent="-251459" algn="l" rtl="0">
              <a:spcBef>
                <a:spcPts val="1000"/>
              </a:spcBef>
              <a:spcAft>
                <a:spcPts val="0"/>
              </a:spcAft>
              <a:buClr>
                <a:schemeClr val="accent1"/>
              </a:buClr>
              <a:buFont typeface="Noto Symbol"/>
              <a:buChar char=""/>
              <a:defRPr sz="1800">
                <a:solidFill>
                  <a:srgbClr val="3F3F3F"/>
                </a:solidFill>
                <a:latin typeface="Trebuchet MS"/>
                <a:ea typeface="Trebuchet MS"/>
                <a:cs typeface="Trebuchet MS"/>
                <a:sym typeface="Trebuchet MS"/>
              </a:defRPr>
            </a:lvl1pPr>
            <a:lvl2pPr marL="742950" indent="-204469" algn="l" rtl="0">
              <a:spcBef>
                <a:spcPts val="1000"/>
              </a:spcBef>
              <a:spcAft>
                <a:spcPts val="0"/>
              </a:spcAft>
              <a:buClr>
                <a:schemeClr val="accent1"/>
              </a:buClr>
              <a:buFont typeface="Noto Symbol"/>
              <a:buChar char=""/>
              <a:defRPr sz="1600">
                <a:solidFill>
                  <a:srgbClr val="3F3F3F"/>
                </a:solidFill>
                <a:latin typeface="Trebuchet MS"/>
                <a:ea typeface="Trebuchet MS"/>
                <a:cs typeface="Trebuchet MS"/>
                <a:sym typeface="Trebuchet MS"/>
              </a:defRPr>
            </a:lvl2pPr>
            <a:lvl3pPr marL="1143000" indent="-157480" algn="l" rtl="0">
              <a:spcBef>
                <a:spcPts val="1000"/>
              </a:spcBef>
              <a:spcAft>
                <a:spcPts val="0"/>
              </a:spcAft>
              <a:buClr>
                <a:schemeClr val="accent1"/>
              </a:buClr>
              <a:buFont typeface="Noto Symbol"/>
              <a:buChar char=""/>
              <a:defRPr sz="1400">
                <a:solidFill>
                  <a:srgbClr val="3F3F3F"/>
                </a:solidFill>
                <a:latin typeface="Trebuchet MS"/>
                <a:ea typeface="Trebuchet MS"/>
                <a:cs typeface="Trebuchet MS"/>
                <a:sym typeface="Trebuchet MS"/>
              </a:defRPr>
            </a:lvl3pPr>
            <a:lvl4pPr marL="16002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4pPr>
            <a:lvl5pPr marL="20574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5pPr>
            <a:lvl6pPr marL="25146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6pPr>
            <a:lvl7pPr marL="29718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7pPr>
            <a:lvl8pPr marL="34290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8pPr>
            <a:lvl9pPr marL="38862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9pPr>
          </a:lstStyle>
          <a:p>
            <a:endParaRPr/>
          </a:p>
        </p:txBody>
      </p:sp>
      <p:sp>
        <p:nvSpPr>
          <p:cNvPr id="61" name="Shape 61"/>
          <p:cNvSpPr txBox="1">
            <a:spLocks noGrp="1"/>
          </p:cNvSpPr>
          <p:nvPr>
            <p:ph type="body" idx="3"/>
          </p:nvPr>
        </p:nvSpPr>
        <p:spPr>
          <a:xfrm>
            <a:off x="3866639" y="2160983"/>
            <a:ext cx="3090671" cy="576262"/>
          </a:xfrm>
          <a:prstGeom prst="rect">
            <a:avLst/>
          </a:prstGeom>
          <a:noFill/>
          <a:ln>
            <a:noFill/>
          </a:ln>
        </p:spPr>
        <p:txBody>
          <a:bodyPr lIns="91425" tIns="91425" rIns="91425" bIns="91425" anchor="b" anchorCtr="0"/>
          <a:lstStyle>
            <a:lvl1pPr marL="0" indent="0" rtl="0">
              <a:spcBef>
                <a:spcPts val="0"/>
              </a:spcBef>
              <a:buFont typeface="Trebuchet MS"/>
              <a:buNone/>
              <a:defRPr sz="2400" b="0"/>
            </a:lvl1pPr>
            <a:lvl2pPr marL="457200" indent="0" rtl="0">
              <a:spcBef>
                <a:spcPts val="0"/>
              </a:spcBef>
              <a:buFont typeface="Trebuchet MS"/>
              <a:buNone/>
              <a:defRPr sz="2000" b="1"/>
            </a:lvl2pPr>
            <a:lvl3pPr marL="914400" indent="0" rtl="0">
              <a:spcBef>
                <a:spcPts val="0"/>
              </a:spcBef>
              <a:buFont typeface="Trebuchet MS"/>
              <a:buNone/>
              <a:defRPr sz="1800" b="1"/>
            </a:lvl3pPr>
            <a:lvl4pPr marL="1371600" indent="0" rtl="0">
              <a:spcBef>
                <a:spcPts val="0"/>
              </a:spcBef>
              <a:buFont typeface="Trebuchet MS"/>
              <a:buNone/>
              <a:defRPr sz="1600" b="1"/>
            </a:lvl4pPr>
            <a:lvl5pPr marL="1828800" indent="0" rtl="0">
              <a:spcBef>
                <a:spcPts val="0"/>
              </a:spcBef>
              <a:buFont typeface="Trebuchet MS"/>
              <a:buNone/>
              <a:defRPr sz="1600" b="1"/>
            </a:lvl5pPr>
            <a:lvl6pPr marL="2286000" indent="0" rtl="0">
              <a:spcBef>
                <a:spcPts val="0"/>
              </a:spcBef>
              <a:buFont typeface="Trebuchet MS"/>
              <a:buNone/>
              <a:defRPr sz="1600" b="1"/>
            </a:lvl6pPr>
            <a:lvl7pPr marL="2743200" indent="0" rtl="0">
              <a:spcBef>
                <a:spcPts val="0"/>
              </a:spcBef>
              <a:buFont typeface="Trebuchet MS"/>
              <a:buNone/>
              <a:defRPr sz="1600" b="1"/>
            </a:lvl7pPr>
            <a:lvl8pPr marL="3200400" indent="0" rtl="0">
              <a:spcBef>
                <a:spcPts val="0"/>
              </a:spcBef>
              <a:buFont typeface="Trebuchet MS"/>
              <a:buNone/>
              <a:defRPr sz="1600" b="1"/>
            </a:lvl8pPr>
            <a:lvl9pPr marL="3657600" indent="0" rtl="0">
              <a:spcBef>
                <a:spcPts val="0"/>
              </a:spcBef>
              <a:buFont typeface="Trebuchet MS"/>
              <a:buNone/>
              <a:defRPr sz="1600" b="1"/>
            </a:lvl9pPr>
          </a:lstStyle>
          <a:p>
            <a:endParaRPr/>
          </a:p>
        </p:txBody>
      </p:sp>
      <p:sp>
        <p:nvSpPr>
          <p:cNvPr id="62" name="Shape 62"/>
          <p:cNvSpPr txBox="1">
            <a:spLocks noGrp="1"/>
          </p:cNvSpPr>
          <p:nvPr>
            <p:ph type="body" idx="4"/>
          </p:nvPr>
        </p:nvSpPr>
        <p:spPr>
          <a:xfrm>
            <a:off x="3866639" y="2737246"/>
            <a:ext cx="3090671" cy="3304117"/>
          </a:xfrm>
          <a:prstGeom prst="rect">
            <a:avLst/>
          </a:prstGeom>
          <a:noFill/>
          <a:ln>
            <a:noFill/>
          </a:ln>
        </p:spPr>
        <p:txBody>
          <a:bodyPr lIns="91425" tIns="91425" rIns="91425" bIns="91425" anchor="t" anchorCtr="0"/>
          <a:lstStyle>
            <a:lvl1pPr marL="342900" indent="-251459" algn="l" rtl="0">
              <a:spcBef>
                <a:spcPts val="1000"/>
              </a:spcBef>
              <a:spcAft>
                <a:spcPts val="0"/>
              </a:spcAft>
              <a:buClr>
                <a:schemeClr val="accent1"/>
              </a:buClr>
              <a:buFont typeface="Noto Symbol"/>
              <a:buChar char=""/>
              <a:defRPr sz="1800">
                <a:solidFill>
                  <a:srgbClr val="3F3F3F"/>
                </a:solidFill>
                <a:latin typeface="Trebuchet MS"/>
                <a:ea typeface="Trebuchet MS"/>
                <a:cs typeface="Trebuchet MS"/>
                <a:sym typeface="Trebuchet MS"/>
              </a:defRPr>
            </a:lvl1pPr>
            <a:lvl2pPr marL="742950" indent="-204469" algn="l" rtl="0">
              <a:spcBef>
                <a:spcPts val="1000"/>
              </a:spcBef>
              <a:spcAft>
                <a:spcPts val="0"/>
              </a:spcAft>
              <a:buClr>
                <a:schemeClr val="accent1"/>
              </a:buClr>
              <a:buFont typeface="Noto Symbol"/>
              <a:buChar char=""/>
              <a:defRPr sz="1600">
                <a:solidFill>
                  <a:srgbClr val="3F3F3F"/>
                </a:solidFill>
                <a:latin typeface="Trebuchet MS"/>
                <a:ea typeface="Trebuchet MS"/>
                <a:cs typeface="Trebuchet MS"/>
                <a:sym typeface="Trebuchet MS"/>
              </a:defRPr>
            </a:lvl2pPr>
            <a:lvl3pPr marL="1143000" indent="-157480" algn="l" rtl="0">
              <a:spcBef>
                <a:spcPts val="1000"/>
              </a:spcBef>
              <a:spcAft>
                <a:spcPts val="0"/>
              </a:spcAft>
              <a:buClr>
                <a:schemeClr val="accent1"/>
              </a:buClr>
              <a:buFont typeface="Noto Symbol"/>
              <a:buChar char=""/>
              <a:defRPr sz="1400">
                <a:solidFill>
                  <a:srgbClr val="3F3F3F"/>
                </a:solidFill>
                <a:latin typeface="Trebuchet MS"/>
                <a:ea typeface="Trebuchet MS"/>
                <a:cs typeface="Trebuchet MS"/>
                <a:sym typeface="Trebuchet MS"/>
              </a:defRPr>
            </a:lvl3pPr>
            <a:lvl4pPr marL="16002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4pPr>
            <a:lvl5pPr marL="20574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5pPr>
            <a:lvl6pPr marL="25146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6pPr>
            <a:lvl7pPr marL="29718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7pPr>
            <a:lvl8pPr marL="34290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8pPr>
            <a:lvl9pPr marL="38862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9pPr>
          </a:lstStyle>
          <a:p>
            <a:endParaRPr/>
          </a:p>
        </p:txBody>
      </p:sp>
      <p:sp>
        <p:nvSpPr>
          <p:cNvPr id="63" name="Shape 63"/>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64" name="Shape 64"/>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65" name="Shape 65"/>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09599" y="609600"/>
            <a:ext cx="6347713" cy="1320800"/>
          </a:xfrm>
          <a:prstGeom prst="rect">
            <a:avLst/>
          </a:prstGeom>
          <a:noFill/>
          <a:ln>
            <a:noFill/>
          </a:ln>
        </p:spPr>
        <p:txBody>
          <a:bodyPr lIns="91425" tIns="91425" rIns="91425" bIns="91425" anchor="t" anchorCtr="0"/>
          <a:lstStyle>
            <a:lvl1pPr algn="l" rtl="0">
              <a:spcBef>
                <a:spcPts val="0"/>
              </a:spcBef>
              <a:buClr>
                <a:schemeClr val="accent1"/>
              </a:buClr>
              <a:buFont typeface="Trebuchet MS"/>
              <a:buNone/>
              <a:defRPr sz="3600">
                <a:solidFill>
                  <a:schemeClr val="accent1"/>
                </a:solidFill>
                <a:latin typeface="Trebuchet MS"/>
                <a:ea typeface="Trebuchet MS"/>
                <a:cs typeface="Trebuchet MS"/>
                <a:sym typeface="Trebuchet MS"/>
              </a:defRPr>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68" name="Shape 68"/>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69" name="Shape 69"/>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70" name="Shape 70"/>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1"/>
        <p:cNvGrpSpPr/>
        <p:nvPr/>
      </p:nvGrpSpPr>
      <p:grpSpPr>
        <a:xfrm>
          <a:off x="0" y="0"/>
          <a:ext cx="0" cy="0"/>
          <a:chOff x="0" y="0"/>
          <a:chExt cx="0" cy="0"/>
        </a:xfrm>
      </p:grpSpPr>
      <p:sp>
        <p:nvSpPr>
          <p:cNvPr id="72" name="Shape 72"/>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73" name="Shape 73"/>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74" name="Shape 74"/>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609599" y="1498604"/>
            <a:ext cx="2790182" cy="1278465"/>
          </a:xfrm>
          <a:prstGeom prst="rect">
            <a:avLst/>
          </a:prstGeom>
          <a:noFill/>
          <a:ln>
            <a:noFill/>
          </a:ln>
        </p:spPr>
        <p:txBody>
          <a:bodyPr lIns="91425" tIns="91425" rIns="91425" bIns="91425" anchor="b" anchorCtr="0"/>
          <a:lstStyle>
            <a:lvl1pPr rtl="0">
              <a:spcBef>
                <a:spcPts val="0"/>
              </a:spcBef>
              <a:defRPr sz="2000"/>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77" name="Shape 77"/>
          <p:cNvSpPr txBox="1">
            <a:spLocks noGrp="1"/>
          </p:cNvSpPr>
          <p:nvPr>
            <p:ph type="body" idx="1"/>
          </p:nvPr>
        </p:nvSpPr>
        <p:spPr>
          <a:xfrm>
            <a:off x="3571275" y="514925"/>
            <a:ext cx="3386037" cy="5526437"/>
          </a:xfrm>
          <a:prstGeom prst="rect">
            <a:avLst/>
          </a:prstGeom>
          <a:noFill/>
          <a:ln>
            <a:noFill/>
          </a:ln>
        </p:spPr>
        <p:txBody>
          <a:bodyPr lIns="91425" tIns="91425" rIns="91425" bIns="91425" anchor="t" anchorCtr="0"/>
          <a:lstStyle>
            <a:lvl1pPr marL="342900" indent="-251459" algn="l" rtl="0">
              <a:spcBef>
                <a:spcPts val="1000"/>
              </a:spcBef>
              <a:spcAft>
                <a:spcPts val="0"/>
              </a:spcAft>
              <a:buClr>
                <a:schemeClr val="accent1"/>
              </a:buClr>
              <a:buFont typeface="Noto Symbol"/>
              <a:buChar char=""/>
              <a:defRPr sz="1800">
                <a:solidFill>
                  <a:srgbClr val="3F3F3F"/>
                </a:solidFill>
                <a:latin typeface="Trebuchet MS"/>
                <a:ea typeface="Trebuchet MS"/>
                <a:cs typeface="Trebuchet MS"/>
                <a:sym typeface="Trebuchet MS"/>
              </a:defRPr>
            </a:lvl1pPr>
            <a:lvl2pPr marL="742950" indent="-204469" algn="l" rtl="0">
              <a:spcBef>
                <a:spcPts val="1000"/>
              </a:spcBef>
              <a:spcAft>
                <a:spcPts val="0"/>
              </a:spcAft>
              <a:buClr>
                <a:schemeClr val="accent1"/>
              </a:buClr>
              <a:buFont typeface="Noto Symbol"/>
              <a:buChar char=""/>
              <a:defRPr sz="1600">
                <a:solidFill>
                  <a:srgbClr val="3F3F3F"/>
                </a:solidFill>
                <a:latin typeface="Trebuchet MS"/>
                <a:ea typeface="Trebuchet MS"/>
                <a:cs typeface="Trebuchet MS"/>
                <a:sym typeface="Trebuchet MS"/>
              </a:defRPr>
            </a:lvl2pPr>
            <a:lvl3pPr marL="1143000" indent="-157480" algn="l" rtl="0">
              <a:spcBef>
                <a:spcPts val="1000"/>
              </a:spcBef>
              <a:spcAft>
                <a:spcPts val="0"/>
              </a:spcAft>
              <a:buClr>
                <a:schemeClr val="accent1"/>
              </a:buClr>
              <a:buFont typeface="Noto Symbol"/>
              <a:buChar char=""/>
              <a:defRPr sz="1400">
                <a:solidFill>
                  <a:srgbClr val="3F3F3F"/>
                </a:solidFill>
                <a:latin typeface="Trebuchet MS"/>
                <a:ea typeface="Trebuchet MS"/>
                <a:cs typeface="Trebuchet MS"/>
                <a:sym typeface="Trebuchet MS"/>
              </a:defRPr>
            </a:lvl3pPr>
            <a:lvl4pPr marL="16002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4pPr>
            <a:lvl5pPr marL="20574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5pPr>
            <a:lvl6pPr marL="25146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6pPr>
            <a:lvl7pPr marL="2971800" indent="-167639"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7pPr>
            <a:lvl8pPr marL="34290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8pPr>
            <a:lvl9pPr marL="3886200" indent="-167640" algn="l" rtl="0">
              <a:spcBef>
                <a:spcPts val="1000"/>
              </a:spcBef>
              <a:spcAft>
                <a:spcPts val="0"/>
              </a:spcAft>
              <a:buClr>
                <a:schemeClr val="accent1"/>
              </a:buClr>
              <a:buFont typeface="Noto Symbol"/>
              <a:buChar char=""/>
              <a:defRPr sz="1200">
                <a:solidFill>
                  <a:srgbClr val="3F3F3F"/>
                </a:solidFill>
                <a:latin typeface="Trebuchet MS"/>
                <a:ea typeface="Trebuchet MS"/>
                <a:cs typeface="Trebuchet MS"/>
                <a:sym typeface="Trebuchet MS"/>
              </a:defRPr>
            </a:lvl9pPr>
          </a:lstStyle>
          <a:p>
            <a:endParaRPr/>
          </a:p>
        </p:txBody>
      </p:sp>
      <p:sp>
        <p:nvSpPr>
          <p:cNvPr id="78" name="Shape 78"/>
          <p:cNvSpPr txBox="1">
            <a:spLocks noGrp="1"/>
          </p:cNvSpPr>
          <p:nvPr>
            <p:ph type="body" idx="2"/>
          </p:nvPr>
        </p:nvSpPr>
        <p:spPr>
          <a:xfrm>
            <a:off x="609599" y="2777068"/>
            <a:ext cx="2790182" cy="2584448"/>
          </a:xfrm>
          <a:prstGeom prst="rect">
            <a:avLst/>
          </a:prstGeom>
          <a:noFill/>
          <a:ln>
            <a:noFill/>
          </a:ln>
        </p:spPr>
        <p:txBody>
          <a:bodyPr lIns="91425" tIns="91425" rIns="91425" bIns="91425" anchor="t" anchorCtr="0"/>
          <a:lstStyle>
            <a:lvl1pPr marL="0" indent="0" rtl="0">
              <a:spcBef>
                <a:spcPts val="0"/>
              </a:spcBef>
              <a:buFont typeface="Trebuchet MS"/>
              <a:buNone/>
              <a:defRPr sz="1400"/>
            </a:lvl1pPr>
            <a:lvl2pPr marL="342900" indent="0" rtl="0">
              <a:spcBef>
                <a:spcPts val="0"/>
              </a:spcBef>
              <a:buFont typeface="Trebuchet MS"/>
              <a:buNone/>
              <a:defRPr sz="1050"/>
            </a:lvl2pPr>
            <a:lvl3pPr marL="685800" indent="0" rtl="0">
              <a:spcBef>
                <a:spcPts val="0"/>
              </a:spcBef>
              <a:buFont typeface="Trebuchet MS"/>
              <a:buNone/>
              <a:defRPr sz="900"/>
            </a:lvl3pPr>
            <a:lvl4pPr marL="1028700" indent="0" rtl="0">
              <a:spcBef>
                <a:spcPts val="0"/>
              </a:spcBef>
              <a:buFont typeface="Trebuchet MS"/>
              <a:buNone/>
              <a:defRPr sz="750"/>
            </a:lvl4pPr>
            <a:lvl5pPr marL="1371600" indent="0" rtl="0">
              <a:spcBef>
                <a:spcPts val="0"/>
              </a:spcBef>
              <a:buFont typeface="Trebuchet MS"/>
              <a:buNone/>
              <a:defRPr sz="750"/>
            </a:lvl5pPr>
            <a:lvl6pPr marL="1714500" indent="0" rtl="0">
              <a:spcBef>
                <a:spcPts val="0"/>
              </a:spcBef>
              <a:buFont typeface="Trebuchet MS"/>
              <a:buNone/>
              <a:defRPr sz="750"/>
            </a:lvl6pPr>
            <a:lvl7pPr marL="2057400" indent="0" rtl="0">
              <a:spcBef>
                <a:spcPts val="0"/>
              </a:spcBef>
              <a:buFont typeface="Trebuchet MS"/>
              <a:buNone/>
              <a:defRPr sz="750"/>
            </a:lvl7pPr>
            <a:lvl8pPr marL="2400300" indent="0" rtl="0">
              <a:spcBef>
                <a:spcPts val="0"/>
              </a:spcBef>
              <a:buFont typeface="Trebuchet MS"/>
              <a:buNone/>
              <a:defRPr sz="750"/>
            </a:lvl8pPr>
            <a:lvl9pPr marL="2743200" indent="0" rtl="0">
              <a:spcBef>
                <a:spcPts val="0"/>
              </a:spcBef>
              <a:buFont typeface="Trebuchet MS"/>
              <a:buNone/>
              <a:defRPr sz="750"/>
            </a:lvl9pPr>
          </a:lstStyle>
          <a:p>
            <a:endParaRPr/>
          </a:p>
        </p:txBody>
      </p:sp>
      <p:sp>
        <p:nvSpPr>
          <p:cNvPr id="79" name="Shape 79"/>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80" name="Shape 80"/>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81" name="Shape 81"/>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609599" y="4800600"/>
            <a:ext cx="6347713" cy="566737"/>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sz="1800">
                <a:solidFill>
                  <a:schemeClr val="dk2"/>
                </a:solidFill>
              </a:defRPr>
            </a:lvl2pPr>
            <a:lvl3pPr rtl="0">
              <a:spcBef>
                <a:spcPts val="0"/>
              </a:spcBef>
              <a:defRPr sz="1800">
                <a:solidFill>
                  <a:schemeClr val="dk2"/>
                </a:solidFill>
              </a:defRPr>
            </a:lvl3pPr>
            <a:lvl4pPr rtl="0">
              <a:spcBef>
                <a:spcPts val="0"/>
              </a:spcBef>
              <a:defRPr sz="1800">
                <a:solidFill>
                  <a:schemeClr val="dk2"/>
                </a:solidFill>
              </a:defRPr>
            </a:lvl4pPr>
            <a:lvl5pPr rtl="0">
              <a:spcBef>
                <a:spcPts val="0"/>
              </a:spcBef>
              <a:defRPr sz="1800">
                <a:solidFill>
                  <a:schemeClr val="dk2"/>
                </a:solidFill>
              </a:defRPr>
            </a:lvl5pPr>
            <a:lvl6pPr rtl="0">
              <a:spcBef>
                <a:spcPts val="0"/>
              </a:spcBef>
              <a:defRPr sz="1800">
                <a:solidFill>
                  <a:schemeClr val="dk2"/>
                </a:solidFill>
              </a:defRPr>
            </a:lvl6pPr>
            <a:lvl7pPr rtl="0">
              <a:spcBef>
                <a:spcPts val="0"/>
              </a:spcBef>
              <a:defRPr sz="1800">
                <a:solidFill>
                  <a:schemeClr val="dk2"/>
                </a:solidFill>
              </a:defRPr>
            </a:lvl7pPr>
            <a:lvl8pPr rtl="0">
              <a:spcBef>
                <a:spcPts val="0"/>
              </a:spcBef>
              <a:defRPr sz="1800">
                <a:solidFill>
                  <a:schemeClr val="dk2"/>
                </a:solidFill>
              </a:defRPr>
            </a:lvl8pPr>
            <a:lvl9pPr rtl="0">
              <a:spcBef>
                <a:spcPts val="0"/>
              </a:spcBef>
              <a:defRPr sz="1800">
                <a:solidFill>
                  <a:schemeClr val="dk2"/>
                </a:solidFill>
              </a:defRPr>
            </a:lvl9pPr>
          </a:lstStyle>
          <a:p>
            <a:endParaRPr/>
          </a:p>
        </p:txBody>
      </p:sp>
      <p:sp>
        <p:nvSpPr>
          <p:cNvPr id="84" name="Shape 84"/>
          <p:cNvSpPr>
            <a:spLocks noGrp="1"/>
          </p:cNvSpPr>
          <p:nvPr>
            <p:ph type="pic" idx="2"/>
          </p:nvPr>
        </p:nvSpPr>
        <p:spPr>
          <a:xfrm>
            <a:off x="609599" y="609600"/>
            <a:ext cx="6347713" cy="3845718"/>
          </a:xfrm>
          <a:prstGeom prst="rect">
            <a:avLst/>
          </a:prstGeom>
          <a:noFill/>
          <a:ln>
            <a:noFill/>
          </a:ln>
        </p:spPr>
      </p:sp>
      <p:sp>
        <p:nvSpPr>
          <p:cNvPr id="85" name="Shape 85"/>
          <p:cNvSpPr txBox="1">
            <a:spLocks noGrp="1"/>
          </p:cNvSpPr>
          <p:nvPr>
            <p:ph type="body" idx="1"/>
          </p:nvPr>
        </p:nvSpPr>
        <p:spPr>
          <a:xfrm>
            <a:off x="609599" y="5367337"/>
            <a:ext cx="6347713" cy="674024"/>
          </a:xfrm>
          <a:prstGeom prst="rect">
            <a:avLst/>
          </a:prstGeom>
          <a:noFill/>
          <a:ln>
            <a:noFill/>
          </a:ln>
        </p:spPr>
        <p:txBody>
          <a:bodyPr lIns="91425" tIns="91425" rIns="91425" bIns="91425" anchor="t" anchorCtr="0"/>
          <a:lstStyle>
            <a:lvl1pPr marL="0" indent="0" rtl="0">
              <a:spcBef>
                <a:spcPts val="0"/>
              </a:spcBef>
              <a:buFont typeface="Trebuchet MS"/>
              <a:buNone/>
              <a:defRPr sz="1200"/>
            </a:lvl1pPr>
            <a:lvl2pPr marL="457200" indent="0" rtl="0">
              <a:spcBef>
                <a:spcPts val="0"/>
              </a:spcBef>
              <a:buFont typeface="Trebuchet MS"/>
              <a:buNone/>
              <a:defRPr sz="1200"/>
            </a:lvl2pPr>
            <a:lvl3pPr marL="914400" indent="0" rtl="0">
              <a:spcBef>
                <a:spcPts val="0"/>
              </a:spcBef>
              <a:buFont typeface="Trebuchet MS"/>
              <a:buNone/>
              <a:defRPr sz="1000"/>
            </a:lvl3pPr>
            <a:lvl4pPr marL="1371600" indent="0" rtl="0">
              <a:spcBef>
                <a:spcPts val="0"/>
              </a:spcBef>
              <a:buFont typeface="Trebuchet MS"/>
              <a:buNone/>
              <a:defRPr sz="900"/>
            </a:lvl4pPr>
            <a:lvl5pPr marL="1828800" indent="0" rtl="0">
              <a:spcBef>
                <a:spcPts val="0"/>
              </a:spcBef>
              <a:buFont typeface="Trebuchet MS"/>
              <a:buNone/>
              <a:defRPr sz="900"/>
            </a:lvl5pPr>
            <a:lvl6pPr marL="2286000" indent="0" rtl="0">
              <a:spcBef>
                <a:spcPts val="0"/>
              </a:spcBef>
              <a:buFont typeface="Trebuchet MS"/>
              <a:buNone/>
              <a:defRPr sz="900"/>
            </a:lvl6pPr>
            <a:lvl7pPr marL="2743200" indent="0" rtl="0">
              <a:spcBef>
                <a:spcPts val="0"/>
              </a:spcBef>
              <a:buFont typeface="Trebuchet MS"/>
              <a:buNone/>
              <a:defRPr sz="900"/>
            </a:lvl7pPr>
            <a:lvl8pPr marL="3200400" indent="0" rtl="0">
              <a:spcBef>
                <a:spcPts val="0"/>
              </a:spcBef>
              <a:buFont typeface="Trebuchet MS"/>
              <a:buNone/>
              <a:defRPr sz="900"/>
            </a:lvl8pPr>
            <a:lvl9pPr marL="3657600" indent="0" rtl="0">
              <a:spcBef>
                <a:spcPts val="0"/>
              </a:spcBef>
              <a:buFont typeface="Trebuchet MS"/>
              <a:buNone/>
              <a:defRPr sz="900"/>
            </a:lvl9pPr>
          </a:lstStyle>
          <a:p>
            <a:endParaRPr/>
          </a:p>
        </p:txBody>
      </p:sp>
      <p:sp>
        <p:nvSpPr>
          <p:cNvPr id="86" name="Shape 86"/>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87" name="Shape 87"/>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88" name="Shape 88"/>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8466" y="-8468"/>
            <a:ext cx="9169805" cy="6874934"/>
            <a:chOff x="-8466" y="-8468"/>
            <a:chExt cx="9169805" cy="6874934"/>
          </a:xfrm>
        </p:grpSpPr>
        <p:sp>
          <p:nvSpPr>
            <p:cNvPr id="6" name="Shape 6"/>
            <p:cNvSpPr/>
            <p:nvPr/>
          </p:nvSpPr>
          <p:spPr>
            <a:xfrm>
              <a:off x="-8466" y="4013200"/>
              <a:ext cx="457199" cy="2853266"/>
            </a:xfrm>
            <a:custGeom>
              <a:avLst/>
              <a:gdLst/>
              <a:ahLst/>
              <a:cxnLst/>
              <a:rect l="0" t="0" r="0" b="0"/>
              <a:pathLst>
                <a:path w="457200" h="2853267" extrusionOk="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lIns="91425" tIns="91425" rIns="91425" bIns="91425" anchor="ctr" anchorCtr="0">
              <a:noAutofit/>
            </a:bodyPr>
            <a:lstStyle/>
            <a:p>
              <a:pPr>
                <a:spcBef>
                  <a:spcPts val="0"/>
                </a:spcBef>
                <a:buNone/>
              </a:pPr>
              <a:endParaRPr/>
            </a:p>
          </p:txBody>
        </p:sp>
        <p:cxnSp>
          <p:nvCxnSpPr>
            <p:cNvPr id="7" name="Shape 7"/>
            <p:cNvCxnSpPr/>
            <p:nvPr/>
          </p:nvCxnSpPr>
          <p:spPr>
            <a:xfrm rot="10800000" flipH="1">
              <a:off x="5130830" y="4175604"/>
              <a:ext cx="4022474" cy="2682396"/>
            </a:xfrm>
            <a:prstGeom prst="straightConnector1">
              <a:avLst/>
            </a:prstGeom>
            <a:noFill/>
            <a:ln w="9525" cap="flat" cmpd="sng">
              <a:solidFill>
                <a:srgbClr val="D8D8D8"/>
              </a:solidFill>
              <a:prstDash val="solid"/>
              <a:round/>
              <a:headEnd type="none" w="med" len="med"/>
              <a:tailEnd type="none" w="med" len="med"/>
            </a:ln>
          </p:spPr>
        </p:cxnSp>
        <p:cxnSp>
          <p:nvCxnSpPr>
            <p:cNvPr id="8" name="Shape 8"/>
            <p:cNvCxnSpPr/>
            <p:nvPr/>
          </p:nvCxnSpPr>
          <p:spPr>
            <a:xfrm>
              <a:off x="7042707" y="0"/>
              <a:ext cx="1219199" cy="6858000"/>
            </a:xfrm>
            <a:prstGeom prst="straightConnector1">
              <a:avLst/>
            </a:prstGeom>
            <a:noFill/>
            <a:ln w="9525" cap="flat" cmpd="sng">
              <a:solidFill>
                <a:srgbClr val="BFBFBF"/>
              </a:solidFill>
              <a:prstDash val="solid"/>
              <a:round/>
              <a:headEnd type="none" w="med" len="med"/>
              <a:tailEnd type="none" w="med" len="med"/>
            </a:ln>
          </p:spPr>
        </p:cxnSp>
        <p:sp>
          <p:nvSpPr>
            <p:cNvPr id="9" name="Shape 9"/>
            <p:cNvSpPr/>
            <p:nvPr/>
          </p:nvSpPr>
          <p:spPr>
            <a:xfrm>
              <a:off x="6891896" y="0"/>
              <a:ext cx="2269441" cy="6866465"/>
            </a:xfrm>
            <a:custGeom>
              <a:avLst/>
              <a:gdLst/>
              <a:ahLst/>
              <a:cxnLst/>
              <a:rect l="0" t="0" r="0" b="0"/>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lIns="91425" tIns="91425" rIns="91425" bIns="91425" anchor="ctr" anchorCtr="0">
              <a:noAutofit/>
            </a:bodyPr>
            <a:lstStyle/>
            <a:p>
              <a:pPr>
                <a:spcBef>
                  <a:spcPts val="0"/>
                </a:spcBef>
                <a:buNone/>
              </a:pPr>
              <a:endParaRPr/>
            </a:p>
          </p:txBody>
        </p:sp>
        <p:sp>
          <p:nvSpPr>
            <p:cNvPr id="10" name="Shape 10"/>
            <p:cNvSpPr/>
            <p:nvPr/>
          </p:nvSpPr>
          <p:spPr>
            <a:xfrm>
              <a:off x="7205157" y="-8466"/>
              <a:ext cx="1948146" cy="6866466"/>
            </a:xfrm>
            <a:custGeom>
              <a:avLst/>
              <a:gdLst/>
              <a:ahLst/>
              <a:cxnLst/>
              <a:rect l="0" t="0" r="0" b="0"/>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lIns="91425" tIns="91425" rIns="91425" bIns="91425" anchor="ctr" anchorCtr="0">
              <a:noAutofit/>
            </a:bodyPr>
            <a:lstStyle/>
            <a:p>
              <a:pPr>
                <a:spcBef>
                  <a:spcPts val="0"/>
                </a:spcBef>
                <a:buNone/>
              </a:pPr>
              <a:endParaRPr/>
            </a:p>
          </p:txBody>
        </p:sp>
        <p:sp>
          <p:nvSpPr>
            <p:cNvPr id="11" name="Shape 11"/>
            <p:cNvSpPr/>
            <p:nvPr/>
          </p:nvSpPr>
          <p:spPr>
            <a:xfrm>
              <a:off x="6637896" y="3920066"/>
              <a:ext cx="2513564" cy="2937932"/>
            </a:xfrm>
            <a:custGeom>
              <a:avLst/>
              <a:gdLst/>
              <a:ahLst/>
              <a:cxnLst/>
              <a:rect l="0" t="0" r="0" b="0"/>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lIns="91425" tIns="91425" rIns="91425" bIns="91425" anchor="ctr" anchorCtr="0">
              <a:noAutofit/>
            </a:bodyPr>
            <a:lstStyle/>
            <a:p>
              <a:pPr>
                <a:spcBef>
                  <a:spcPts val="0"/>
                </a:spcBef>
                <a:buNone/>
              </a:pPr>
              <a:endParaRPr/>
            </a:p>
          </p:txBody>
        </p:sp>
        <p:sp>
          <p:nvSpPr>
            <p:cNvPr id="12" name="Shape 12"/>
            <p:cNvSpPr/>
            <p:nvPr/>
          </p:nvSpPr>
          <p:spPr>
            <a:xfrm>
              <a:off x="7010428" y="-8466"/>
              <a:ext cx="2142876" cy="6866466"/>
            </a:xfrm>
            <a:custGeom>
              <a:avLst/>
              <a:gdLst/>
              <a:ahLst/>
              <a:cxnLst/>
              <a:rect l="0" t="0" r="0" b="0"/>
              <a:pathLst>
                <a:path w="2853267" h="6866467" extrusionOk="0">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13" name="Shape 13"/>
            <p:cNvSpPr/>
            <p:nvPr/>
          </p:nvSpPr>
          <p:spPr>
            <a:xfrm>
              <a:off x="8295775" y="-8466"/>
              <a:ext cx="857529" cy="6866466"/>
            </a:xfrm>
            <a:custGeom>
              <a:avLst/>
              <a:gdLst/>
              <a:ahLst/>
              <a:cxnLst/>
              <a:rect l="0" t="0" r="0" b="0"/>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lIns="91425" tIns="91425" rIns="91425" bIns="91425" anchor="ctr" anchorCtr="0">
              <a:noAutofit/>
            </a:bodyPr>
            <a:lstStyle/>
            <a:p>
              <a:pPr>
                <a:spcBef>
                  <a:spcPts val="0"/>
                </a:spcBef>
                <a:buNone/>
              </a:pPr>
              <a:endParaRPr/>
            </a:p>
          </p:txBody>
        </p:sp>
        <p:sp>
          <p:nvSpPr>
            <p:cNvPr id="14" name="Shape 14"/>
            <p:cNvSpPr/>
            <p:nvPr/>
          </p:nvSpPr>
          <p:spPr>
            <a:xfrm>
              <a:off x="8077231" y="-8468"/>
              <a:ext cx="1066769" cy="6866466"/>
            </a:xfrm>
            <a:custGeom>
              <a:avLst/>
              <a:gdLst/>
              <a:ahLst/>
              <a:cxnLst/>
              <a:rect l="0" t="0" r="0" b="0"/>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lIns="91425" tIns="91425" rIns="91425" bIns="91425" anchor="ctr" anchorCtr="0">
              <a:noAutofit/>
            </a:bodyPr>
            <a:lstStyle/>
            <a:p>
              <a:pPr>
                <a:spcBef>
                  <a:spcPts val="0"/>
                </a:spcBef>
                <a:buNone/>
              </a:pPr>
              <a:endParaRPr/>
            </a:p>
          </p:txBody>
        </p:sp>
        <p:sp>
          <p:nvSpPr>
            <p:cNvPr id="15" name="Shape 15"/>
            <p:cNvSpPr/>
            <p:nvPr/>
          </p:nvSpPr>
          <p:spPr>
            <a:xfrm>
              <a:off x="8060296" y="4893732"/>
              <a:ext cx="1094086" cy="1964266"/>
            </a:xfrm>
            <a:custGeom>
              <a:avLst/>
              <a:gdLst/>
              <a:ahLst/>
              <a:cxnLst/>
              <a:rect l="0" t="0" r="0" b="0"/>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lIns="91425" tIns="91425" rIns="91425" bIns="91425" anchor="ctr" anchorCtr="0">
              <a:noAutofit/>
            </a:bodyPr>
            <a:lstStyle/>
            <a:p>
              <a:pPr>
                <a:spcBef>
                  <a:spcPts val="0"/>
                </a:spcBef>
                <a:buNone/>
              </a:pPr>
              <a:endParaRPr/>
            </a:p>
          </p:txBody>
        </p:sp>
      </p:grpSp>
      <p:sp>
        <p:nvSpPr>
          <p:cNvPr id="16" name="Shape 16"/>
          <p:cNvSpPr txBox="1">
            <a:spLocks noGrp="1"/>
          </p:cNvSpPr>
          <p:nvPr>
            <p:ph type="title"/>
          </p:nvPr>
        </p:nvSpPr>
        <p:spPr>
          <a:xfrm>
            <a:off x="609599" y="609600"/>
            <a:ext cx="6347712" cy="1320800"/>
          </a:xfrm>
          <a:prstGeom prst="rect">
            <a:avLst/>
          </a:prstGeom>
          <a:noFill/>
          <a:ln>
            <a:noFill/>
          </a:ln>
        </p:spPr>
        <p:txBody>
          <a:bodyPr lIns="91425" tIns="91425" rIns="91425" bIns="91425" anchor="t" anchorCtr="0"/>
          <a:lstStyle>
            <a:lvl1pPr marL="0" marR="0" indent="0" algn="l" rtl="0">
              <a:spcBef>
                <a:spcPts val="0"/>
              </a:spcBef>
              <a:buClr>
                <a:schemeClr val="accent1"/>
              </a:buClr>
              <a:buFont typeface="Trebuchet MS"/>
              <a:buNone/>
              <a:defRPr sz="3600" b="0" i="0" u="none" strike="noStrike" cap="none" baseline="0">
                <a:solidFill>
                  <a:schemeClr val="accent1"/>
                </a:solidFill>
                <a:latin typeface="Trebuchet MS"/>
                <a:ea typeface="Trebuchet MS"/>
                <a:cs typeface="Trebuchet MS"/>
                <a:sym typeface="Trebuchet MS"/>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17" name="Shape 17"/>
          <p:cNvSpPr txBox="1">
            <a:spLocks noGrp="1"/>
          </p:cNvSpPr>
          <p:nvPr>
            <p:ph type="body" idx="1"/>
          </p:nvPr>
        </p:nvSpPr>
        <p:spPr>
          <a:xfrm>
            <a:off x="609599" y="2160590"/>
            <a:ext cx="6347713" cy="3880773"/>
          </a:xfrm>
          <a:prstGeom prst="rect">
            <a:avLst/>
          </a:prstGeom>
          <a:noFill/>
          <a:ln>
            <a:noFill/>
          </a:ln>
        </p:spPr>
        <p:txBody>
          <a:bodyPr lIns="91425" tIns="91425" rIns="91425" bIns="91425" anchor="t" anchorCtr="0"/>
          <a:lstStyle>
            <a:lvl1pPr marL="342900" marR="0" indent="-251459" algn="l" rtl="0">
              <a:spcBef>
                <a:spcPts val="1000"/>
              </a:spcBef>
              <a:spcAft>
                <a:spcPts val="0"/>
              </a:spcAft>
              <a:buClr>
                <a:schemeClr val="accent1"/>
              </a:buClr>
              <a:buFont typeface="Noto Symbol"/>
              <a:buChar char=""/>
              <a:defRPr sz="1800" b="0" i="0" u="none" strike="noStrike" cap="none" baseline="0">
                <a:solidFill>
                  <a:srgbClr val="3F3F3F"/>
                </a:solidFill>
                <a:latin typeface="Trebuchet MS"/>
                <a:ea typeface="Trebuchet MS"/>
                <a:cs typeface="Trebuchet MS"/>
                <a:sym typeface="Trebuchet MS"/>
              </a:defRPr>
            </a:lvl1pPr>
            <a:lvl2pPr marL="742950" marR="0" indent="-204469" algn="l" rtl="0">
              <a:spcBef>
                <a:spcPts val="1000"/>
              </a:spcBef>
              <a:spcAft>
                <a:spcPts val="0"/>
              </a:spcAft>
              <a:buClr>
                <a:schemeClr val="accent1"/>
              </a:buClr>
              <a:buFont typeface="Noto Symbol"/>
              <a:buChar char=""/>
              <a:defRPr sz="1600" b="0" i="0" u="none" strike="noStrike" cap="none" baseline="0">
                <a:solidFill>
                  <a:srgbClr val="3F3F3F"/>
                </a:solidFill>
                <a:latin typeface="Trebuchet MS"/>
                <a:ea typeface="Trebuchet MS"/>
                <a:cs typeface="Trebuchet MS"/>
                <a:sym typeface="Trebuchet MS"/>
              </a:defRPr>
            </a:lvl2pPr>
            <a:lvl3pPr marL="1143000" marR="0" indent="-157480" algn="l" rtl="0">
              <a:spcBef>
                <a:spcPts val="1000"/>
              </a:spcBef>
              <a:spcAft>
                <a:spcPts val="0"/>
              </a:spcAft>
              <a:buClr>
                <a:schemeClr val="accent1"/>
              </a:buClr>
              <a:buFont typeface="Noto Symbol"/>
              <a:buChar char=""/>
              <a:defRPr sz="1400" b="0" i="0" u="none" strike="noStrike" cap="none" baseline="0">
                <a:solidFill>
                  <a:srgbClr val="3F3F3F"/>
                </a:solidFill>
                <a:latin typeface="Trebuchet MS"/>
                <a:ea typeface="Trebuchet MS"/>
                <a:cs typeface="Trebuchet MS"/>
                <a:sym typeface="Trebuchet MS"/>
              </a:defRPr>
            </a:lvl3pPr>
            <a:lvl4pPr marL="1600200" marR="0" indent="-167639" algn="l" rtl="0">
              <a:spcBef>
                <a:spcPts val="1000"/>
              </a:spcBef>
              <a:spcAft>
                <a:spcPts val="0"/>
              </a:spcAft>
              <a:buClr>
                <a:schemeClr val="accent1"/>
              </a:buClr>
              <a:buFont typeface="Noto Symbol"/>
              <a:buChar char=""/>
              <a:defRPr sz="1200" b="0" i="0" u="none" strike="noStrike" cap="none" baseline="0">
                <a:solidFill>
                  <a:srgbClr val="3F3F3F"/>
                </a:solidFill>
                <a:latin typeface="Trebuchet MS"/>
                <a:ea typeface="Trebuchet MS"/>
                <a:cs typeface="Trebuchet MS"/>
                <a:sym typeface="Trebuchet MS"/>
              </a:defRPr>
            </a:lvl4pPr>
            <a:lvl5pPr marL="2057400" marR="0" indent="-167639" algn="l" rtl="0">
              <a:spcBef>
                <a:spcPts val="1000"/>
              </a:spcBef>
              <a:spcAft>
                <a:spcPts val="0"/>
              </a:spcAft>
              <a:buClr>
                <a:schemeClr val="accent1"/>
              </a:buClr>
              <a:buFont typeface="Noto Symbol"/>
              <a:buChar char=""/>
              <a:defRPr sz="1200" b="0" i="0" u="none" strike="noStrike" cap="none" baseline="0">
                <a:solidFill>
                  <a:srgbClr val="3F3F3F"/>
                </a:solidFill>
                <a:latin typeface="Trebuchet MS"/>
                <a:ea typeface="Trebuchet MS"/>
                <a:cs typeface="Trebuchet MS"/>
                <a:sym typeface="Trebuchet MS"/>
              </a:defRPr>
            </a:lvl5pPr>
            <a:lvl6pPr marL="2514600" marR="0" indent="-167639" algn="l" rtl="0">
              <a:spcBef>
                <a:spcPts val="1000"/>
              </a:spcBef>
              <a:spcAft>
                <a:spcPts val="0"/>
              </a:spcAft>
              <a:buClr>
                <a:schemeClr val="accent1"/>
              </a:buClr>
              <a:buFont typeface="Noto Symbol"/>
              <a:buChar char=""/>
              <a:defRPr sz="1200" b="0" i="0" u="none" strike="noStrike" cap="none" baseline="0">
                <a:solidFill>
                  <a:srgbClr val="3F3F3F"/>
                </a:solidFill>
                <a:latin typeface="Trebuchet MS"/>
                <a:ea typeface="Trebuchet MS"/>
                <a:cs typeface="Trebuchet MS"/>
                <a:sym typeface="Trebuchet MS"/>
              </a:defRPr>
            </a:lvl6pPr>
            <a:lvl7pPr marL="2971800" marR="0" indent="-167639" algn="l" rtl="0">
              <a:spcBef>
                <a:spcPts val="1000"/>
              </a:spcBef>
              <a:spcAft>
                <a:spcPts val="0"/>
              </a:spcAft>
              <a:buClr>
                <a:schemeClr val="accent1"/>
              </a:buClr>
              <a:buFont typeface="Noto Symbol"/>
              <a:buChar char=""/>
              <a:defRPr sz="1200" b="0" i="0" u="none" strike="noStrike" cap="none" baseline="0">
                <a:solidFill>
                  <a:srgbClr val="3F3F3F"/>
                </a:solidFill>
                <a:latin typeface="Trebuchet MS"/>
                <a:ea typeface="Trebuchet MS"/>
                <a:cs typeface="Trebuchet MS"/>
                <a:sym typeface="Trebuchet MS"/>
              </a:defRPr>
            </a:lvl7pPr>
            <a:lvl8pPr marL="3429000" marR="0" indent="-167640" algn="l" rtl="0">
              <a:spcBef>
                <a:spcPts val="1000"/>
              </a:spcBef>
              <a:spcAft>
                <a:spcPts val="0"/>
              </a:spcAft>
              <a:buClr>
                <a:schemeClr val="accent1"/>
              </a:buClr>
              <a:buFont typeface="Noto Symbol"/>
              <a:buChar char=""/>
              <a:defRPr sz="1200" b="0" i="0" u="none" strike="noStrike" cap="none" baseline="0">
                <a:solidFill>
                  <a:srgbClr val="3F3F3F"/>
                </a:solidFill>
                <a:latin typeface="Trebuchet MS"/>
                <a:ea typeface="Trebuchet MS"/>
                <a:cs typeface="Trebuchet MS"/>
                <a:sym typeface="Trebuchet MS"/>
              </a:defRPr>
            </a:lvl8pPr>
            <a:lvl9pPr marL="3886200" marR="0" indent="-167640" algn="l" rtl="0">
              <a:spcBef>
                <a:spcPts val="1000"/>
              </a:spcBef>
              <a:spcAft>
                <a:spcPts val="0"/>
              </a:spcAft>
              <a:buClr>
                <a:schemeClr val="accent1"/>
              </a:buClr>
              <a:buFont typeface="Noto Symbol"/>
              <a:buChar char=""/>
              <a:defRPr sz="1200" b="0" i="0" u="none" strike="noStrike" cap="none" baseline="0">
                <a:solidFill>
                  <a:srgbClr val="3F3F3F"/>
                </a:solidFill>
                <a:latin typeface="Trebuchet MS"/>
                <a:ea typeface="Trebuchet MS"/>
                <a:cs typeface="Trebuchet MS"/>
                <a:sym typeface="Trebuchet MS"/>
              </a:defRPr>
            </a:lvl9pPr>
          </a:lstStyle>
          <a:p>
            <a:endParaRPr/>
          </a:p>
        </p:txBody>
      </p:sp>
      <p:sp>
        <p:nvSpPr>
          <p:cNvPr id="18" name="Shape 18"/>
          <p:cNvSpPr txBox="1">
            <a:spLocks noGrp="1"/>
          </p:cNvSpPr>
          <p:nvPr>
            <p:ph type="dt" idx="10"/>
          </p:nvPr>
        </p:nvSpPr>
        <p:spPr>
          <a:xfrm>
            <a:off x="5405257" y="6041362"/>
            <a:ext cx="684132" cy="365125"/>
          </a:xfrm>
          <a:prstGeom prst="rect">
            <a:avLst/>
          </a:prstGeom>
          <a:noFill/>
          <a:ln>
            <a:noFill/>
          </a:ln>
        </p:spPr>
        <p:txBody>
          <a:bodyPr lIns="91425" tIns="91425" rIns="91425" bIns="91425" anchor="ctr" anchorCtr="0"/>
          <a:lstStyle>
            <a:lvl1pPr marL="0" marR="0" indent="0" algn="r"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19" name="Shape 19"/>
          <p:cNvSpPr txBox="1">
            <a:spLocks noGrp="1"/>
          </p:cNvSpPr>
          <p:nvPr>
            <p:ph type="ftr" idx="11"/>
          </p:nvPr>
        </p:nvSpPr>
        <p:spPr>
          <a:xfrm>
            <a:off x="609599" y="6041362"/>
            <a:ext cx="4622972" cy="365125"/>
          </a:xfrm>
          <a:prstGeom prst="rect">
            <a:avLst/>
          </a:prstGeom>
          <a:noFill/>
          <a:ln>
            <a:noFill/>
          </a:ln>
        </p:spPr>
        <p:txBody>
          <a:bodyPr lIns="91425" tIns="91425" rIns="91425" bIns="91425" anchor="ctr" anchorCtr="0"/>
          <a:lstStyle>
            <a:lvl1pPr marL="0" marR="0" indent="0" algn="l" rtl="0">
              <a:spcBef>
                <a:spcPts val="0"/>
              </a:spcBef>
              <a:defRPr sz="900" b="0" i="0" u="none" strike="noStrike" cap="none" baseline="0">
                <a:solidFill>
                  <a:srgbClr val="888888"/>
                </a:solidFill>
                <a:latin typeface="Trebuchet MS"/>
                <a:ea typeface="Trebuchet MS"/>
                <a:cs typeface="Trebuchet MS"/>
                <a:sym typeface="Trebuchet MS"/>
              </a:defRPr>
            </a:lvl1pPr>
            <a:lvl2pPr marL="457200" marR="0" indent="0" algn="l" rtl="0">
              <a:spcBef>
                <a:spcPts val="0"/>
              </a:spcBef>
              <a:defRPr sz="1800" b="0" i="0" u="none" strike="noStrike" cap="none" baseline="0">
                <a:solidFill>
                  <a:schemeClr val="dk1"/>
                </a:solidFill>
                <a:latin typeface="Trebuchet MS"/>
                <a:ea typeface="Trebuchet MS"/>
                <a:cs typeface="Trebuchet MS"/>
                <a:sym typeface="Trebuchet MS"/>
              </a:defRPr>
            </a:lvl2pPr>
            <a:lvl3pPr marL="914400" marR="0" indent="0" algn="l" rtl="0">
              <a:spcBef>
                <a:spcPts val="0"/>
              </a:spcBef>
              <a:defRPr sz="1800" b="0" i="0" u="none" strike="noStrike" cap="none" baseline="0">
                <a:solidFill>
                  <a:schemeClr val="dk1"/>
                </a:solidFill>
                <a:latin typeface="Trebuchet MS"/>
                <a:ea typeface="Trebuchet MS"/>
                <a:cs typeface="Trebuchet MS"/>
                <a:sym typeface="Trebuchet MS"/>
              </a:defRPr>
            </a:lvl3pPr>
            <a:lvl4pPr marL="1371600" marR="0" indent="0" algn="l" rtl="0">
              <a:spcBef>
                <a:spcPts val="0"/>
              </a:spcBef>
              <a:defRPr sz="1800" b="0" i="0" u="none" strike="noStrike" cap="none" baseline="0">
                <a:solidFill>
                  <a:schemeClr val="dk1"/>
                </a:solidFill>
                <a:latin typeface="Trebuchet MS"/>
                <a:ea typeface="Trebuchet MS"/>
                <a:cs typeface="Trebuchet MS"/>
                <a:sym typeface="Trebuchet MS"/>
              </a:defRPr>
            </a:lvl4pPr>
            <a:lvl5pPr marL="1828800" marR="0" indent="0" algn="l" rtl="0">
              <a:spcBef>
                <a:spcPts val="0"/>
              </a:spcBef>
              <a:defRPr sz="1800" b="0" i="0" u="none" strike="noStrike" cap="none" baseline="0">
                <a:solidFill>
                  <a:schemeClr val="dk1"/>
                </a:solidFill>
                <a:latin typeface="Trebuchet MS"/>
                <a:ea typeface="Trebuchet MS"/>
                <a:cs typeface="Trebuchet MS"/>
                <a:sym typeface="Trebuchet MS"/>
              </a:defRPr>
            </a:lvl5pPr>
            <a:lvl6pPr marL="2286000" marR="0" indent="0" algn="l" rtl="0">
              <a:spcBef>
                <a:spcPts val="0"/>
              </a:spcBef>
              <a:defRPr sz="1800" b="0" i="0" u="none" strike="noStrike" cap="none" baseline="0">
                <a:solidFill>
                  <a:schemeClr val="dk1"/>
                </a:solidFill>
                <a:latin typeface="Trebuchet MS"/>
                <a:ea typeface="Trebuchet MS"/>
                <a:cs typeface="Trebuchet MS"/>
                <a:sym typeface="Trebuchet MS"/>
              </a:defRPr>
            </a:lvl6pPr>
            <a:lvl7pPr marL="2743200" marR="0" indent="0" algn="l" rtl="0">
              <a:spcBef>
                <a:spcPts val="0"/>
              </a:spcBef>
              <a:defRPr sz="1800" b="0" i="0" u="none" strike="noStrike" cap="none" baseline="0">
                <a:solidFill>
                  <a:schemeClr val="dk1"/>
                </a:solidFill>
                <a:latin typeface="Trebuchet MS"/>
                <a:ea typeface="Trebuchet MS"/>
                <a:cs typeface="Trebuchet MS"/>
                <a:sym typeface="Trebuchet MS"/>
              </a:defRPr>
            </a:lvl7pPr>
            <a:lvl8pPr marL="3200400" marR="0" indent="0" algn="l" rtl="0">
              <a:spcBef>
                <a:spcPts val="0"/>
              </a:spcBef>
              <a:defRPr sz="1800" b="0" i="0" u="none" strike="noStrike" cap="none" baseline="0">
                <a:solidFill>
                  <a:schemeClr val="dk1"/>
                </a:solidFill>
                <a:latin typeface="Trebuchet MS"/>
                <a:ea typeface="Trebuchet MS"/>
                <a:cs typeface="Trebuchet MS"/>
                <a:sym typeface="Trebuchet MS"/>
              </a:defRPr>
            </a:lvl8pPr>
            <a:lvl9pPr marL="3657600" marR="0" indent="0" algn="l" rtl="0">
              <a:spcBef>
                <a:spcPts val="0"/>
              </a:spcBef>
              <a:defRPr sz="1800" b="0" i="0" u="none" strike="noStrike" cap="none" baseline="0">
                <a:solidFill>
                  <a:schemeClr val="dk1"/>
                </a:solidFill>
                <a:latin typeface="Trebuchet MS"/>
                <a:ea typeface="Trebuchet MS"/>
                <a:cs typeface="Trebuchet MS"/>
                <a:sym typeface="Trebuchet MS"/>
              </a:defRPr>
            </a:lvl9pPr>
          </a:lstStyle>
          <a:p>
            <a:endParaRPr/>
          </a:p>
        </p:txBody>
      </p:sp>
      <p:sp>
        <p:nvSpPr>
          <p:cNvPr id="20" name="Shape 20"/>
          <p:cNvSpPr txBox="1">
            <a:spLocks noGrp="1"/>
          </p:cNvSpPr>
          <p:nvPr>
            <p:ph type="sldNum" idx="12"/>
          </p:nvPr>
        </p:nvSpPr>
        <p:spPr>
          <a:xfrm>
            <a:off x="6444676" y="6041362"/>
            <a:ext cx="51263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baseline="0">
                <a:solidFill>
                  <a:schemeClr val="accent1"/>
                </a:solidFill>
                <a:latin typeface="Trebuchet MS"/>
                <a:ea typeface="Trebuchet MS"/>
                <a:cs typeface="Trebuchet MS"/>
                <a:sym typeface="Trebuchet MS"/>
              </a:rPr>
              <a:t>‹#›</a:t>
            </a:fld>
            <a:endParaRPr lang="en-US" sz="900" b="0" i="0" u="none" strike="noStrike" cap="none" baseline="0">
              <a:solidFill>
                <a:schemeClr val="accent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ctrTitle"/>
          </p:nvPr>
        </p:nvSpPr>
        <p:spPr>
          <a:xfrm>
            <a:off x="1130595" y="2404533"/>
            <a:ext cx="5826718" cy="1646301"/>
          </a:xfrm>
          <a:prstGeom prst="rect">
            <a:avLst/>
          </a:prstGeom>
          <a:noFill/>
          <a:ln>
            <a:noFill/>
          </a:ln>
        </p:spPr>
        <p:txBody>
          <a:bodyPr lIns="91425" tIns="45700" rIns="91425" bIns="45700" anchor="b" anchorCtr="0">
            <a:noAutofit/>
          </a:bodyPr>
          <a:lstStyle/>
          <a:p>
            <a:pPr marL="0" marR="0" lvl="0" indent="0" algn="r" rtl="0">
              <a:spcBef>
                <a:spcPts val="0"/>
              </a:spcBef>
              <a:buClr>
                <a:schemeClr val="accent1"/>
              </a:buClr>
              <a:buSzPct val="25000"/>
              <a:buFont typeface="Trebuchet MS"/>
              <a:buNone/>
            </a:pPr>
            <a:r>
              <a:rPr lang="en-US" sz="5400" b="0" i="0" u="none" strike="noStrike" cap="none" baseline="0">
                <a:solidFill>
                  <a:schemeClr val="accent1"/>
                </a:solidFill>
                <a:latin typeface="Trebuchet MS"/>
                <a:ea typeface="Trebuchet MS"/>
                <a:cs typeface="Trebuchet MS"/>
                <a:sym typeface="Trebuchet MS"/>
              </a:rPr>
              <a:t>Chapter 4: Civil Liberties</a:t>
            </a:r>
          </a:p>
        </p:txBody>
      </p:sp>
      <p:sp>
        <p:nvSpPr>
          <p:cNvPr id="151" name="Shape 151"/>
          <p:cNvSpPr txBox="1">
            <a:spLocks noGrp="1"/>
          </p:cNvSpPr>
          <p:nvPr>
            <p:ph type="subTitle" idx="1"/>
          </p:nvPr>
        </p:nvSpPr>
        <p:spPr>
          <a:xfrm>
            <a:off x="1130595" y="4050833"/>
            <a:ext cx="5826718" cy="109689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Clr>
                <a:schemeClr val="accent1"/>
              </a:buClr>
              <a:buFont typeface="Noto Symbol"/>
              <a:buNone/>
            </a:pPr>
            <a:endParaRPr sz="1800" b="0" i="0" u="none" strike="noStrike" cap="none" baseline="0">
              <a:solidFill>
                <a:srgbClr val="7F7F7F"/>
              </a:solidFill>
              <a:latin typeface="Trebuchet MS"/>
              <a:ea typeface="Trebuchet MS"/>
              <a:cs typeface="Trebuchet MS"/>
              <a:sym typeface="Trebuchet MS"/>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609599" y="609600"/>
            <a:ext cx="6347700" cy="13208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Free Speech and Public Order</a:t>
            </a:r>
          </a:p>
        </p:txBody>
      </p:sp>
      <p:sp>
        <p:nvSpPr>
          <p:cNvPr id="204" name="Shape 204"/>
          <p:cNvSpPr txBox="1">
            <a:spLocks noGrp="1"/>
          </p:cNvSpPr>
          <p:nvPr>
            <p:ph type="body" idx="1"/>
          </p:nvPr>
        </p:nvSpPr>
        <p:spPr>
          <a:xfrm>
            <a:off x="609599" y="2160590"/>
            <a:ext cx="6347700" cy="3880799"/>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Arial"/>
              <a:buNone/>
            </a:pPr>
            <a:r>
              <a:rPr lang="en-US" baseline="0"/>
              <a:t>The government considers some things to be “dangerous” speech and only then will they take action.</a:t>
            </a:r>
          </a:p>
          <a:p>
            <a:pPr lvl="0" rtl="0">
              <a:spcBef>
                <a:spcPts val="0"/>
              </a:spcBef>
              <a:buClr>
                <a:schemeClr val="dk1"/>
              </a:buClr>
              <a:buFont typeface="Arial"/>
              <a:buNone/>
            </a:pPr>
            <a:endParaRPr baseline="0"/>
          </a:p>
          <a:p>
            <a:pPr lvl="0" rtl="0">
              <a:spcBef>
                <a:spcPts val="0"/>
              </a:spcBef>
              <a:buClr>
                <a:schemeClr val="dk1"/>
              </a:buClr>
              <a:buSzPct val="25000"/>
              <a:buFont typeface="Arial"/>
              <a:buNone/>
            </a:pPr>
            <a:r>
              <a:rPr lang="en-US" baseline="0"/>
              <a:t>Schenck v. United States (1919)</a:t>
            </a:r>
          </a:p>
          <a:p>
            <a:pPr lvl="0" rtl="0">
              <a:spcBef>
                <a:spcPts val="0"/>
              </a:spcBef>
              <a:buClr>
                <a:schemeClr val="dk1"/>
              </a:buClr>
              <a:buSzPct val="25000"/>
              <a:buFont typeface="Arial"/>
              <a:buNone/>
            </a:pPr>
            <a:r>
              <a:rPr lang="en-US" baseline="0"/>
              <a:t>	- Promoted the resistance to the draft</a:t>
            </a:r>
          </a:p>
          <a:p>
            <a:pPr lvl="0" rtl="0">
              <a:spcBef>
                <a:spcPts val="0"/>
              </a:spcBef>
              <a:buClr>
                <a:schemeClr val="dk1"/>
              </a:buClr>
              <a:buFont typeface="Arial"/>
              <a:buNone/>
            </a:pPr>
            <a:endParaRPr baseline="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609599" y="609600"/>
            <a:ext cx="6347700" cy="13208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Free Press and Fair Trials</a:t>
            </a:r>
          </a:p>
        </p:txBody>
      </p:sp>
      <p:sp>
        <p:nvSpPr>
          <p:cNvPr id="210" name="Shape 210"/>
          <p:cNvSpPr txBox="1">
            <a:spLocks noGrp="1"/>
          </p:cNvSpPr>
          <p:nvPr>
            <p:ph type="body" idx="1"/>
          </p:nvPr>
        </p:nvSpPr>
        <p:spPr>
          <a:xfrm>
            <a:off x="609599" y="2160590"/>
            <a:ext cx="6347700" cy="3880799"/>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Arial"/>
              <a:buNone/>
            </a:pPr>
            <a:r>
              <a:rPr lang="en-US" baseline="0"/>
              <a:t>Press and publicity can influence potential jurors to form a biased or influenced conclusion</a:t>
            </a:r>
          </a:p>
          <a:p>
            <a:pPr lvl="0" rtl="0">
              <a:spcBef>
                <a:spcPts val="0"/>
              </a:spcBef>
              <a:buClr>
                <a:schemeClr val="dk1"/>
              </a:buClr>
              <a:buSzPct val="25000"/>
              <a:buFont typeface="Arial"/>
              <a:buNone/>
            </a:pPr>
            <a:r>
              <a:rPr lang="en-US" baseline="0"/>
              <a:t>Reporters withhold evidence</a:t>
            </a:r>
          </a:p>
          <a:p>
            <a:pPr lvl="0" rtl="0">
              <a:spcBef>
                <a:spcPts val="0"/>
              </a:spcBef>
              <a:buClr>
                <a:schemeClr val="dk1"/>
              </a:buClr>
              <a:buFont typeface="Arial"/>
              <a:buNone/>
            </a:pPr>
            <a:endParaRPr baseline="0"/>
          </a:p>
          <a:p>
            <a:pPr lvl="0" rtl="0">
              <a:spcBef>
                <a:spcPts val="0"/>
              </a:spcBef>
              <a:buClr>
                <a:schemeClr val="dk1"/>
              </a:buClr>
              <a:buSzPct val="25000"/>
              <a:buFont typeface="Arial"/>
              <a:buNone/>
            </a:pPr>
            <a:r>
              <a:rPr lang="en-US" baseline="0"/>
              <a:t>O.J. Simpson (1995)</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609599" y="609600"/>
            <a:ext cx="6347700" cy="13208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Obscenity</a:t>
            </a:r>
          </a:p>
        </p:txBody>
      </p:sp>
      <p:sp>
        <p:nvSpPr>
          <p:cNvPr id="216" name="Shape 216"/>
          <p:cNvSpPr txBox="1">
            <a:spLocks noGrp="1"/>
          </p:cNvSpPr>
          <p:nvPr>
            <p:ph type="body" idx="1"/>
          </p:nvPr>
        </p:nvSpPr>
        <p:spPr>
          <a:xfrm>
            <a:off x="609599" y="2160590"/>
            <a:ext cx="6347700" cy="3880799"/>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Arial"/>
              <a:buNone/>
            </a:pPr>
            <a:r>
              <a:rPr lang="en-US" baseline="0"/>
              <a:t>Obscenity is not protected speech or press (Roth v United States 1957)</a:t>
            </a:r>
          </a:p>
          <a:p>
            <a:pPr lvl="0" rtl="0">
              <a:spcBef>
                <a:spcPts val="0"/>
              </a:spcBef>
              <a:buClr>
                <a:schemeClr val="dk1"/>
              </a:buClr>
              <a:buSzPct val="25000"/>
              <a:buFont typeface="Arial"/>
              <a:buNone/>
            </a:pPr>
            <a:r>
              <a:rPr lang="en-US" baseline="0"/>
              <a:t>Incredibly subjective- difficult to convict</a:t>
            </a:r>
          </a:p>
          <a:p>
            <a:pPr lvl="0" rtl="0">
              <a:spcBef>
                <a:spcPts val="0"/>
              </a:spcBef>
              <a:buClr>
                <a:schemeClr val="dk1"/>
              </a:buClr>
              <a:buSzPct val="25000"/>
              <a:buFont typeface="Arial"/>
              <a:buNone/>
            </a:pPr>
            <a:r>
              <a:rPr lang="en-US" baseline="0"/>
              <a:t>-“I know it when I see it” -Justice Potter Stewart</a:t>
            </a:r>
          </a:p>
          <a:p>
            <a:pPr lvl="0" rtl="0">
              <a:spcBef>
                <a:spcPts val="0"/>
              </a:spcBef>
              <a:buClr>
                <a:schemeClr val="dk1"/>
              </a:buClr>
              <a:buSzPct val="25000"/>
              <a:buFont typeface="Arial"/>
              <a:buNone/>
            </a:pPr>
            <a:r>
              <a:rPr lang="en-US" baseline="0"/>
              <a:t>-Public standards vary from time to time</a:t>
            </a:r>
          </a:p>
          <a:p>
            <a:pPr lvl="0" rtl="0">
              <a:spcBef>
                <a:spcPts val="0"/>
              </a:spcBef>
              <a:buClr>
                <a:schemeClr val="dk1"/>
              </a:buClr>
              <a:buSzPct val="25000"/>
              <a:buFont typeface="Arial"/>
              <a:buNone/>
            </a:pPr>
            <a:r>
              <a:rPr lang="en-US" baseline="0"/>
              <a:t>Internet has no free-speech protection</a:t>
            </a:r>
          </a:p>
          <a:p>
            <a:pPr lvl="0" rtl="0">
              <a:spcBef>
                <a:spcPts val="0"/>
              </a:spcBef>
              <a:buClr>
                <a:schemeClr val="dk1"/>
              </a:buClr>
              <a:buSzPct val="25000"/>
              <a:buFont typeface="Arial"/>
              <a:buNone/>
            </a:pPr>
            <a:r>
              <a:rPr lang="en-US" baseline="0"/>
              <a:t>-Regulated by government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609599" y="609600"/>
            <a:ext cx="6347700" cy="13208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Libel and Slander</a:t>
            </a:r>
          </a:p>
        </p:txBody>
      </p:sp>
      <p:sp>
        <p:nvSpPr>
          <p:cNvPr id="222" name="Shape 222"/>
          <p:cNvSpPr txBox="1">
            <a:spLocks noGrp="1"/>
          </p:cNvSpPr>
          <p:nvPr>
            <p:ph type="body" idx="1"/>
          </p:nvPr>
        </p:nvSpPr>
        <p:spPr>
          <a:xfrm>
            <a:off x="609599" y="2160590"/>
            <a:ext cx="6347700" cy="3880799"/>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Arial"/>
              <a:buNone/>
            </a:pPr>
            <a:r>
              <a:rPr lang="en-US" baseline="0"/>
              <a:t>Chalinsky V New Hampshire, Beauharnais v Constitution</a:t>
            </a:r>
          </a:p>
          <a:p>
            <a:pPr lvl="0" rtl="0">
              <a:spcBef>
                <a:spcPts val="0"/>
              </a:spcBef>
              <a:buClr>
                <a:schemeClr val="dk1"/>
              </a:buClr>
              <a:buSzPct val="25000"/>
              <a:buFont typeface="Arial"/>
              <a:buNone/>
            </a:pPr>
            <a:r>
              <a:rPr lang="en-US" baseline="0"/>
              <a:t> Freedom of Speech in relation to Libel and Slander.</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609599" y="609600"/>
            <a:ext cx="6347700" cy="13208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Symbolic Speech</a:t>
            </a:r>
          </a:p>
        </p:txBody>
      </p:sp>
      <p:sp>
        <p:nvSpPr>
          <p:cNvPr id="228" name="Shape 228"/>
          <p:cNvSpPr txBox="1">
            <a:spLocks noGrp="1"/>
          </p:cNvSpPr>
          <p:nvPr>
            <p:ph type="body" idx="1"/>
          </p:nvPr>
        </p:nvSpPr>
        <p:spPr>
          <a:xfrm>
            <a:off x="609599" y="2160590"/>
            <a:ext cx="6347700" cy="3880799"/>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Arial"/>
              <a:buNone/>
            </a:pPr>
            <a:r>
              <a:rPr lang="en-US" baseline="0"/>
              <a:t>O´Brien Test, Tinker v Des Moine, Texas v Johnson, Cohen v California</a:t>
            </a:r>
          </a:p>
          <a:p>
            <a:pPr lvl="0" rtl="0">
              <a:spcBef>
                <a:spcPts val="0"/>
              </a:spcBef>
              <a:buClr>
                <a:schemeClr val="dk1"/>
              </a:buClr>
              <a:buFont typeface="Arial"/>
              <a:buNone/>
            </a:pPr>
            <a:endParaRPr baseline="0"/>
          </a:p>
          <a:p>
            <a:pPr lvl="0" rtl="0">
              <a:spcBef>
                <a:spcPts val="0"/>
              </a:spcBef>
              <a:buClr>
                <a:schemeClr val="dk1"/>
              </a:buClr>
              <a:buSzPct val="25000"/>
              <a:buFont typeface="Arial"/>
              <a:buNone/>
            </a:pPr>
            <a:r>
              <a:rPr lang="en-US" baseline="0"/>
              <a:t>Beliefs as they pertain to speech.</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ctrTitle"/>
          </p:nvPr>
        </p:nvSpPr>
        <p:spPr>
          <a:xfrm>
            <a:off x="1130595" y="2404533"/>
            <a:ext cx="5826599" cy="1646399"/>
          </a:xfrm>
          <a:prstGeom prst="rect">
            <a:avLst/>
          </a:prstGeom>
          <a:noFill/>
          <a:ln>
            <a:noFill/>
          </a:ln>
        </p:spPr>
        <p:txBody>
          <a:bodyPr lIns="0" tIns="0" rIns="0" bIns="0" anchor="b" anchorCtr="0">
            <a:noAutofit/>
          </a:bodyPr>
          <a:lstStyle/>
          <a:p>
            <a:pPr lvl="0" rtl="0">
              <a:spcBef>
                <a:spcPts val="0"/>
              </a:spcBef>
              <a:buSzPct val="25000"/>
              <a:buNone/>
            </a:pPr>
            <a:r>
              <a:rPr lang="en-US" baseline="0"/>
              <a:t>Defendant's Rights</a:t>
            </a:r>
          </a:p>
        </p:txBody>
      </p:sp>
      <p:sp>
        <p:nvSpPr>
          <p:cNvPr id="234" name="Shape 234"/>
          <p:cNvSpPr txBox="1">
            <a:spLocks noGrp="1"/>
          </p:cNvSpPr>
          <p:nvPr>
            <p:ph type="subTitle" idx="1"/>
          </p:nvPr>
        </p:nvSpPr>
        <p:spPr>
          <a:xfrm>
            <a:off x="1130595" y="4050833"/>
            <a:ext cx="5826599" cy="1096799"/>
          </a:xfrm>
          <a:prstGeom prst="rect">
            <a:avLst/>
          </a:prstGeom>
          <a:noFill/>
          <a:ln>
            <a:noFill/>
          </a:ln>
        </p:spPr>
        <p:txBody>
          <a:bodyPr lIns="0" tIns="0" rIns="0" bIns="0" anchor="t" anchorCtr="0">
            <a:noAutofit/>
          </a:bodyPr>
          <a:lstStyle/>
          <a:p>
            <a:pPr lvl="0" rtl="0">
              <a:spcBef>
                <a:spcPts val="0"/>
              </a:spcBef>
              <a:buClr>
                <a:srgbClr val="FFFFFF"/>
              </a:buClr>
              <a:buSzPct val="25000"/>
              <a:buFont typeface="Helvetica Neue"/>
              <a:buNone/>
            </a:pPr>
            <a:r>
              <a:rPr lang="en-US" baseline="0"/>
              <a:t>A Presentation by </a:t>
            </a:r>
          </a:p>
          <a:p>
            <a:pPr lvl="0" rtl="0">
              <a:spcBef>
                <a:spcPts val="0"/>
              </a:spcBef>
              <a:buClr>
                <a:srgbClr val="FFFFFF"/>
              </a:buClr>
              <a:buSzPct val="25000"/>
              <a:buFont typeface="Helvetica Neue"/>
              <a:buNone/>
            </a:pPr>
            <a:r>
              <a:rPr lang="en-US" baseline="0"/>
              <a:t>Jordan Doss, Connor Woodward, </a:t>
            </a:r>
          </a:p>
          <a:p>
            <a:pPr lvl="0" rtl="0">
              <a:spcBef>
                <a:spcPts val="0"/>
              </a:spcBef>
              <a:buClr>
                <a:srgbClr val="FFFFFF"/>
              </a:buClr>
              <a:buSzPct val="25000"/>
              <a:buFont typeface="Helvetica Neue"/>
              <a:buNone/>
            </a:pPr>
            <a:r>
              <a:rPr lang="en-US" baseline="0"/>
              <a:t>Matthew Gomez, and Jacob Shriner</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609599" y="609600"/>
            <a:ext cx="6347700" cy="1320899"/>
          </a:xfrm>
          <a:prstGeom prst="rect">
            <a:avLst/>
          </a:prstGeom>
          <a:noFill/>
          <a:ln>
            <a:noFill/>
          </a:ln>
        </p:spPr>
        <p:txBody>
          <a:bodyPr lIns="0" tIns="0" rIns="0" bIns="0" anchor="ctr" anchorCtr="0">
            <a:noAutofit/>
          </a:bodyPr>
          <a:lstStyle/>
          <a:p>
            <a:pPr lvl="0" rtl="0">
              <a:spcBef>
                <a:spcPts val="0"/>
              </a:spcBef>
              <a:buSzPct val="25000"/>
              <a:buNone/>
            </a:pPr>
            <a:r>
              <a:rPr lang="en-US" baseline="0"/>
              <a:t>What are Defendant's Rights?</a:t>
            </a:r>
          </a:p>
        </p:txBody>
      </p:sp>
      <p:sp>
        <p:nvSpPr>
          <p:cNvPr id="240" name="Shape 240"/>
          <p:cNvSpPr txBox="1">
            <a:spLocks noGrp="1"/>
          </p:cNvSpPr>
          <p:nvPr>
            <p:ph type="body" idx="1"/>
          </p:nvPr>
        </p:nvSpPr>
        <p:spPr>
          <a:xfrm>
            <a:off x="609599" y="2160590"/>
            <a:ext cx="6347700" cy="3880799"/>
          </a:xfrm>
          <a:prstGeom prst="rect">
            <a:avLst/>
          </a:prstGeom>
          <a:noFill/>
          <a:ln>
            <a:noFill/>
          </a:ln>
        </p:spPr>
        <p:txBody>
          <a:bodyPr lIns="0" tIns="0" rIns="0" bIns="0" anchor="ctr" anchorCtr="0">
            <a:noAutofit/>
          </a:bodyPr>
          <a:lstStyle/>
          <a:p>
            <a:pPr marL="279400" lvl="0" indent="-165100" rtl="0">
              <a:spcBef>
                <a:spcPts val="0"/>
              </a:spcBef>
              <a:buChar char="•"/>
            </a:pPr>
            <a:r>
              <a:rPr lang="en-US" baseline="0"/>
              <a:t>The rights a person is afforded when they are arrested or brought to court, including:</a:t>
            </a:r>
          </a:p>
          <a:p>
            <a:pPr lvl="0" rtl="0">
              <a:spcBef>
                <a:spcPts val="0"/>
              </a:spcBef>
              <a:buClr>
                <a:srgbClr val="EBEBEB"/>
              </a:buClr>
              <a:buSzPct val="25000"/>
              <a:buFont typeface="Helvetica Neue"/>
              <a:buNone/>
            </a:pPr>
            <a:r>
              <a:rPr lang="en-US" baseline="0"/>
              <a:t>		-Protection from unjustified search and seizure</a:t>
            </a:r>
          </a:p>
          <a:p>
            <a:pPr lvl="0" rtl="0">
              <a:spcBef>
                <a:spcPts val="0"/>
              </a:spcBef>
              <a:buClr>
                <a:srgbClr val="EBEBEB"/>
              </a:buClr>
              <a:buSzPct val="25000"/>
              <a:buFont typeface="Helvetica Neue"/>
              <a:buNone/>
            </a:pPr>
            <a:r>
              <a:rPr lang="en-US" baseline="0"/>
              <a:t>		-Protection from self-incrimination</a:t>
            </a:r>
          </a:p>
          <a:p>
            <a:pPr lvl="0" rtl="0">
              <a:spcBef>
                <a:spcPts val="0"/>
              </a:spcBef>
              <a:buClr>
                <a:srgbClr val="EBEBEB"/>
              </a:buClr>
              <a:buSzPct val="25000"/>
              <a:buFont typeface="Helvetica Neue"/>
              <a:buNone/>
            </a:pPr>
            <a:r>
              <a:rPr lang="en-US" baseline="0"/>
              <a:t>		-The right to a lawyer and a trial by an impartial jury.</a:t>
            </a:r>
          </a:p>
          <a:p>
            <a:pPr lvl="0" rtl="0">
              <a:spcBef>
                <a:spcPts val="0"/>
              </a:spcBef>
              <a:buClr>
                <a:srgbClr val="EBEBEB"/>
              </a:buClr>
              <a:buSzPct val="25000"/>
              <a:buFont typeface="Helvetica Neue"/>
              <a:buNone/>
            </a:pPr>
            <a:r>
              <a:rPr lang="en-US" baseline="0"/>
              <a:t>		-Protection from cruel and unusual punishment </a:t>
            </a:r>
          </a:p>
          <a:p>
            <a:pPr lvl="0" rtl="0">
              <a:spcBef>
                <a:spcPts val="0"/>
              </a:spcBef>
              <a:buClr>
                <a:srgbClr val="EBEBEB"/>
              </a:buClr>
              <a:buSzPct val="25000"/>
              <a:buFont typeface="Helvetica Neue"/>
              <a:buNone/>
            </a:pPr>
            <a:r>
              <a:rPr lang="en-US" baseline="0"/>
              <a:t>                            </a:t>
            </a:r>
            <a:r>
              <a:rPr lang="en-US" sz="800" baseline="0"/>
              <a:t>(IB Lit. with Meek)</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609599" y="609600"/>
            <a:ext cx="6347700" cy="1320899"/>
          </a:xfrm>
          <a:prstGeom prst="rect">
            <a:avLst/>
          </a:prstGeom>
          <a:noFill/>
          <a:ln>
            <a:noFill/>
          </a:ln>
        </p:spPr>
        <p:txBody>
          <a:bodyPr lIns="0" tIns="0" rIns="0" bIns="0" anchor="ctr" anchorCtr="0">
            <a:noAutofit/>
          </a:bodyPr>
          <a:lstStyle/>
          <a:p>
            <a:pPr lvl="0" rtl="0">
              <a:spcBef>
                <a:spcPts val="0"/>
              </a:spcBef>
              <a:buSzPct val="25000"/>
              <a:buNone/>
            </a:pPr>
            <a:r>
              <a:rPr lang="en-US" baseline="0"/>
              <a:t>Unlawful Search and Seizure</a:t>
            </a:r>
          </a:p>
        </p:txBody>
      </p:sp>
      <p:sp>
        <p:nvSpPr>
          <p:cNvPr id="246" name="Shape 246"/>
          <p:cNvSpPr txBox="1">
            <a:spLocks noGrp="1"/>
          </p:cNvSpPr>
          <p:nvPr>
            <p:ph type="body" idx="1"/>
          </p:nvPr>
        </p:nvSpPr>
        <p:spPr>
          <a:xfrm>
            <a:off x="609599" y="2160590"/>
            <a:ext cx="6347700" cy="3880799"/>
          </a:xfrm>
          <a:prstGeom prst="rect">
            <a:avLst/>
          </a:prstGeom>
        </p:spPr>
        <p:txBody>
          <a:bodyPr lIns="0" tIns="0" rIns="0" bIns="0" anchor="ctr" anchorCtr="0">
            <a:noAutofit/>
          </a:bodyPr>
          <a:lstStyle/>
          <a:p>
            <a:pPr marL="292100" lvl="0" indent="-177800" rtl="0">
              <a:spcBef>
                <a:spcPts val="0"/>
              </a:spcBef>
              <a:buSzPct val="82608"/>
            </a:pPr>
            <a:r>
              <a:rPr lang="en-US"/>
              <a:t>Protected explicitly by the 4th Amendment</a:t>
            </a:r>
          </a:p>
          <a:p>
            <a:pPr marL="292100" lvl="0" indent="-177800" rtl="0">
              <a:spcBef>
                <a:spcPts val="0"/>
              </a:spcBef>
              <a:buSzPct val="82608"/>
            </a:pPr>
            <a:r>
              <a:rPr lang="en-US"/>
              <a:t>The government cannot search your property for evidence of a crime without a court-issued warrant</a:t>
            </a:r>
          </a:p>
          <a:p>
            <a:pPr marL="292100" lvl="0" indent="-177800" rtl="0">
              <a:spcBef>
                <a:spcPts val="0"/>
              </a:spcBef>
              <a:buSzPct val="82608"/>
            </a:pPr>
            <a:r>
              <a:rPr lang="en-US"/>
              <a:t>You also cannot be arrested without probable cause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Self Incrimination</a:t>
            </a:r>
          </a:p>
        </p:txBody>
      </p:sp>
      <p:sp>
        <p:nvSpPr>
          <p:cNvPr id="252" name="Shape 252"/>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317500" lvl="0" indent="-152400" rtl="0">
              <a:spcBef>
                <a:spcPts val="0"/>
              </a:spcBef>
              <a:buSzPct val="82608"/>
            </a:pPr>
            <a:r>
              <a:rPr lang="en-US" sz="2300"/>
              <a:t>The 5th Amendment protects individuals from forced self incrimination. </a:t>
            </a:r>
          </a:p>
          <a:p>
            <a:pPr marL="317500" lvl="0" indent="-152400" rtl="0">
              <a:spcBef>
                <a:spcPts val="0"/>
              </a:spcBef>
              <a:buSzPct val="82608"/>
            </a:pPr>
            <a:r>
              <a:rPr lang="en-US" sz="2300"/>
              <a:t>This means that the government cannot force you to be a witness against yourself. </a:t>
            </a:r>
          </a:p>
          <a:p>
            <a:pPr marL="317500" lvl="0" indent="-152400" rtl="0">
              <a:spcBef>
                <a:spcPts val="0"/>
              </a:spcBef>
              <a:buSzPct val="82608"/>
            </a:pPr>
            <a:r>
              <a:rPr lang="en-US" sz="2300"/>
              <a:t>The </a:t>
            </a:r>
            <a:r>
              <a:rPr lang="en-US" sz="2300" i="1"/>
              <a:t>Miranda v. Arizona </a:t>
            </a:r>
            <a:r>
              <a:rPr lang="en-US" sz="2300"/>
              <a:t>case determined that you have specific rights when you are under arrest. One of these rights determines that you can stop answering questions at any time.</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Right to Counsel</a:t>
            </a:r>
          </a:p>
        </p:txBody>
      </p:sp>
      <p:sp>
        <p:nvSpPr>
          <p:cNvPr id="258" name="Shape 258"/>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317500" lvl="0" indent="-152400" rtl="0">
              <a:spcBef>
                <a:spcPts val="0"/>
              </a:spcBef>
              <a:buSzPct val="80952"/>
            </a:pPr>
            <a:r>
              <a:rPr lang="en-US" sz="2100"/>
              <a:t>The 6th Amendment determines that you have the right to a lawyer, it also determines that if you cannot afford a lawyer the state will provide you one. </a:t>
            </a:r>
          </a:p>
          <a:p>
            <a:pPr marL="317500" lvl="0" indent="-152400" rtl="0">
              <a:spcBef>
                <a:spcPts val="0"/>
              </a:spcBef>
              <a:buSzPct val="80952"/>
            </a:pPr>
            <a:r>
              <a:rPr lang="en-US" sz="2100"/>
              <a:t>This is another of your </a:t>
            </a:r>
            <a:r>
              <a:rPr lang="en-US" sz="2100" i="1"/>
              <a:t>Miranda Rights</a:t>
            </a:r>
            <a:r>
              <a:rPr lang="en-US" sz="2100"/>
              <a:t>.</a:t>
            </a:r>
          </a:p>
          <a:p>
            <a:pPr marL="317500" lvl="0" indent="-152400" rtl="0">
              <a:spcBef>
                <a:spcPts val="0"/>
              </a:spcBef>
              <a:buSzPct val="80952"/>
            </a:pPr>
            <a:r>
              <a:rPr lang="en-US" sz="2100"/>
              <a:t>In the case </a:t>
            </a:r>
            <a:r>
              <a:rPr lang="en-US" sz="2100" i="1"/>
              <a:t>Gideon v. Wainwright </a:t>
            </a:r>
            <a:r>
              <a:rPr lang="en-US" sz="2100"/>
              <a:t>decided that you have the right to a lawyer even in state cases.</a:t>
            </a:r>
          </a:p>
          <a:p>
            <a:pPr marL="317500" lvl="0" indent="-152400" rtl="0">
              <a:spcBef>
                <a:spcPts val="0"/>
              </a:spcBef>
              <a:buSzPct val="80952"/>
            </a:pPr>
            <a:r>
              <a:rPr lang="en-US" sz="2100" i="1"/>
              <a:t>Argersinger v. Hamlin</a:t>
            </a:r>
            <a:r>
              <a:rPr lang="en-US" sz="2100"/>
              <a:t> a lawyer must be provided in cases where imprisonment is possible.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105833" y="0"/>
            <a:ext cx="8596668" cy="66039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80000"/>
              <a:buFont typeface="Noto Symbol"/>
              <a:buChar char=""/>
            </a:pPr>
            <a:r>
              <a:rPr lang="en-US" sz="2400" b="0" i="0" u="none" strike="noStrike" cap="none" baseline="0">
                <a:solidFill>
                  <a:srgbClr val="3F3F3F"/>
                </a:solidFill>
                <a:latin typeface="Trebuchet MS"/>
                <a:ea typeface="Trebuchet MS"/>
                <a:cs typeface="Trebuchet MS"/>
                <a:sym typeface="Trebuchet MS"/>
              </a:rPr>
              <a:t>Civil Liberties – legal constitutional protections against government</a:t>
            </a:r>
          </a:p>
          <a:p>
            <a:pPr marL="742950" marR="0" lvl="1" indent="-285750" algn="l" rtl="0">
              <a:spcBef>
                <a:spcPts val="1000"/>
              </a:spcBef>
              <a:spcAft>
                <a:spcPts val="0"/>
              </a:spcAft>
              <a:buClr>
                <a:schemeClr val="accent1"/>
              </a:buClr>
              <a:buSzPct val="80000"/>
              <a:buFont typeface="Noto Symbol"/>
              <a:buChar char=""/>
            </a:pPr>
            <a:r>
              <a:rPr lang="en-US" sz="2400" b="0" i="0" u="none" strike="noStrike" cap="none" baseline="0">
                <a:solidFill>
                  <a:srgbClr val="3F3F3F"/>
                </a:solidFill>
                <a:latin typeface="Trebuchet MS"/>
                <a:ea typeface="Trebuchet MS"/>
                <a:cs typeface="Trebuchet MS"/>
                <a:sym typeface="Trebuchet MS"/>
              </a:rPr>
              <a:t>Formally set by Bill of Rights, defined by courts, police, and legislatures</a:t>
            </a:r>
          </a:p>
          <a:p>
            <a:pPr marL="342900" marR="0" lvl="0" indent="-342900" algn="l" rtl="0">
              <a:spcBef>
                <a:spcPts val="1000"/>
              </a:spcBef>
              <a:spcAft>
                <a:spcPts val="0"/>
              </a:spcAft>
              <a:buClr>
                <a:schemeClr val="accent1"/>
              </a:buClr>
              <a:buSzPct val="80000"/>
              <a:buFont typeface="Noto Symbol"/>
              <a:buChar char=""/>
            </a:pPr>
            <a:r>
              <a:rPr lang="en-US" sz="2400" b="0" i="0" u="none" strike="noStrike" cap="none" baseline="0">
                <a:solidFill>
                  <a:srgbClr val="3F3F3F"/>
                </a:solidFill>
                <a:latin typeface="Trebuchet MS"/>
                <a:ea typeface="Trebuchet MS"/>
                <a:cs typeface="Trebuchet MS"/>
                <a:sym typeface="Trebuchet MS"/>
              </a:rPr>
              <a:t>Bill of Rights</a:t>
            </a:r>
          </a:p>
          <a:p>
            <a:pPr marL="742950" marR="0" lvl="1" indent="-285750" algn="l" rtl="0">
              <a:spcBef>
                <a:spcPts val="1000"/>
              </a:spcBef>
              <a:spcAft>
                <a:spcPts val="0"/>
              </a:spcAft>
              <a:buClr>
                <a:schemeClr val="accent1"/>
              </a:buClr>
              <a:buSzPct val="80000"/>
              <a:buFont typeface="Noto Symbol"/>
              <a:buChar char=""/>
            </a:pPr>
            <a:r>
              <a:rPr lang="en-US" sz="2400" b="0" i="0" u="none" strike="noStrike" cap="none" baseline="0">
                <a:solidFill>
                  <a:srgbClr val="3F3F3F"/>
                </a:solidFill>
                <a:latin typeface="Trebuchet MS"/>
                <a:ea typeface="Trebuchet MS"/>
                <a:cs typeface="Trebuchet MS"/>
                <a:sym typeface="Trebuchet MS"/>
              </a:rPr>
              <a:t>For national gov’t only</a:t>
            </a:r>
          </a:p>
          <a:p>
            <a:pPr marL="742950" marR="0" lvl="1" indent="-285750" algn="l" rtl="0">
              <a:spcBef>
                <a:spcPts val="1000"/>
              </a:spcBef>
              <a:spcAft>
                <a:spcPts val="0"/>
              </a:spcAft>
              <a:buClr>
                <a:schemeClr val="accent1"/>
              </a:buClr>
              <a:buSzPct val="80000"/>
              <a:buFont typeface="Noto Symbol"/>
              <a:buChar char=""/>
            </a:pPr>
            <a:r>
              <a:rPr lang="en-US" sz="2400" b="0" i="0" u="none" strike="noStrike" cap="none" baseline="0">
                <a:solidFill>
                  <a:srgbClr val="3F3F3F"/>
                </a:solidFill>
                <a:latin typeface="Trebuchet MS"/>
                <a:ea typeface="Trebuchet MS"/>
                <a:cs typeface="Trebuchet MS"/>
                <a:sym typeface="Trebuchet MS"/>
              </a:rPr>
              <a:t>14</a:t>
            </a:r>
            <a:r>
              <a:rPr lang="en-US" sz="2400" b="0" i="0" u="none" strike="noStrike" cap="none" baseline="30000">
                <a:solidFill>
                  <a:srgbClr val="3F3F3F"/>
                </a:solidFill>
                <a:latin typeface="Trebuchet MS"/>
                <a:ea typeface="Trebuchet MS"/>
                <a:cs typeface="Trebuchet MS"/>
                <a:sym typeface="Trebuchet MS"/>
              </a:rPr>
              <a:t>th</a:t>
            </a:r>
            <a:r>
              <a:rPr lang="en-US" sz="2400" b="0" i="0" u="none" strike="noStrike" cap="none" baseline="0">
                <a:solidFill>
                  <a:srgbClr val="3F3F3F"/>
                </a:solidFill>
                <a:latin typeface="Trebuchet MS"/>
                <a:ea typeface="Trebuchet MS"/>
                <a:cs typeface="Trebuchet MS"/>
                <a:sym typeface="Trebuchet MS"/>
              </a:rPr>
              <a:t> amendment applied Bill of Rights to states</a:t>
            </a:r>
          </a:p>
          <a:p>
            <a:pPr marL="1143000" marR="0" lvl="2" indent="-228600" algn="l" rtl="0">
              <a:spcBef>
                <a:spcPts val="1000"/>
              </a:spcBef>
              <a:spcAft>
                <a:spcPts val="0"/>
              </a:spcAft>
              <a:buClr>
                <a:schemeClr val="accent1"/>
              </a:buClr>
              <a:buSzPct val="80000"/>
              <a:buFont typeface="Noto Symbol"/>
              <a:buChar char=""/>
            </a:pPr>
            <a:r>
              <a:rPr lang="en-US" sz="2400" b="0" i="0" u="none" strike="noStrike" cap="none" baseline="0">
                <a:solidFill>
                  <a:srgbClr val="3F3F3F"/>
                </a:solidFill>
                <a:latin typeface="Trebuchet MS"/>
                <a:ea typeface="Trebuchet MS"/>
                <a:cs typeface="Trebuchet MS"/>
                <a:sym typeface="Trebuchet MS"/>
              </a:rPr>
              <a:t>Due process clause – part of 14</a:t>
            </a:r>
            <a:r>
              <a:rPr lang="en-US" sz="2400" b="0" i="0" u="none" strike="noStrike" cap="none" baseline="30000">
                <a:solidFill>
                  <a:srgbClr val="3F3F3F"/>
                </a:solidFill>
                <a:latin typeface="Trebuchet MS"/>
                <a:ea typeface="Trebuchet MS"/>
                <a:cs typeface="Trebuchet MS"/>
                <a:sym typeface="Trebuchet MS"/>
              </a:rPr>
              <a:t>th</a:t>
            </a:r>
            <a:r>
              <a:rPr lang="en-US" sz="2400" b="0" i="0" u="none" strike="noStrike" cap="none" baseline="0">
                <a:solidFill>
                  <a:srgbClr val="3F3F3F"/>
                </a:solidFill>
                <a:latin typeface="Trebuchet MS"/>
                <a:ea typeface="Trebuchet MS"/>
                <a:cs typeface="Trebuchet MS"/>
                <a:sym typeface="Trebuchet MS"/>
              </a:rPr>
              <a:t> amendment guaranteeing that persons cannot be deprived of life, liberty, or property by the US or state governments without due process of law (Gitlow v. New York)</a:t>
            </a:r>
          </a:p>
          <a:p>
            <a:pPr marL="1143000" marR="0" lvl="2" indent="-228600" algn="l" rtl="0">
              <a:spcBef>
                <a:spcPts val="1000"/>
              </a:spcBef>
              <a:spcAft>
                <a:spcPts val="0"/>
              </a:spcAft>
              <a:buClr>
                <a:schemeClr val="accent1"/>
              </a:buClr>
              <a:buSzPct val="80000"/>
              <a:buFont typeface="Noto Symbol"/>
              <a:buChar char=""/>
            </a:pPr>
            <a:r>
              <a:rPr lang="en-US" sz="2400" b="0" i="0" u="none" strike="noStrike" cap="none" baseline="0">
                <a:solidFill>
                  <a:srgbClr val="3F3F3F"/>
                </a:solidFill>
                <a:latin typeface="Trebuchet MS"/>
                <a:ea typeface="Trebuchet MS"/>
                <a:cs typeface="Trebuchet MS"/>
                <a:sym typeface="Trebuchet MS"/>
              </a:rPr>
              <a:t>Incorporation doctrine – legal concept under which the Supreme Court has nationalized the Bill of Rights by making most of its provisions applicable to the states through the 14</a:t>
            </a:r>
            <a:r>
              <a:rPr lang="en-US" sz="2400" b="0" i="0" u="none" strike="noStrike" cap="none" baseline="30000">
                <a:solidFill>
                  <a:srgbClr val="3F3F3F"/>
                </a:solidFill>
                <a:latin typeface="Trebuchet MS"/>
                <a:ea typeface="Trebuchet MS"/>
                <a:cs typeface="Trebuchet MS"/>
                <a:sym typeface="Trebuchet MS"/>
              </a:rPr>
              <a:t>th</a:t>
            </a:r>
            <a:r>
              <a:rPr lang="en-US" sz="2400" b="0" i="0" u="none" strike="noStrike" cap="none" baseline="0">
                <a:solidFill>
                  <a:srgbClr val="3F3F3F"/>
                </a:solidFill>
                <a:latin typeface="Trebuchet MS"/>
                <a:ea typeface="Trebuchet MS"/>
                <a:cs typeface="Trebuchet MS"/>
                <a:sym typeface="Trebuchet MS"/>
              </a:rPr>
              <a:t> amendment</a:t>
            </a:r>
          </a:p>
          <a:p>
            <a:pPr marL="742950" marR="0" lvl="1" indent="-163830" algn="l" rtl="0">
              <a:spcBef>
                <a:spcPts val="1000"/>
              </a:spcBef>
              <a:spcAft>
                <a:spcPts val="0"/>
              </a:spcAft>
              <a:buClr>
                <a:schemeClr val="accent1"/>
              </a:buClr>
              <a:buFont typeface="Noto Symbol"/>
              <a:buNone/>
            </a:pPr>
            <a:endParaRPr sz="2400" b="0" i="0" u="none" strike="noStrike" cap="none" baseline="0">
              <a:solidFill>
                <a:srgbClr val="3F3F3F"/>
              </a:solidFill>
              <a:latin typeface="Trebuchet MS"/>
              <a:ea typeface="Trebuchet MS"/>
              <a:cs typeface="Trebuchet MS"/>
              <a:sym typeface="Trebuchet MS"/>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Plea Bargaining</a:t>
            </a:r>
          </a:p>
        </p:txBody>
      </p:sp>
      <p:sp>
        <p:nvSpPr>
          <p:cNvPr id="264" name="Shape 264"/>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317500" lvl="0" indent="-152400" rtl="0">
              <a:spcBef>
                <a:spcPts val="0"/>
              </a:spcBef>
              <a:buSzPct val="83333"/>
            </a:pPr>
            <a:r>
              <a:rPr lang="en-US" sz="2400"/>
              <a:t>Many cases are settled through plea-bargaining, where defendants can plead guilty in order to avoid a longer or more severe set of charges or sentence.</a:t>
            </a:r>
          </a:p>
          <a:p>
            <a:pPr marL="317500" lvl="0" indent="-152400" rtl="0">
              <a:spcBef>
                <a:spcPts val="0"/>
              </a:spcBef>
              <a:buSzPct val="83333"/>
            </a:pPr>
            <a:r>
              <a:rPr lang="en-US" sz="2400"/>
              <a:t>Plea-bargaining decides roughly 300,000 cases a year, upholding the right to a speedy impartial trial.</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Guantanamo Bay</a:t>
            </a:r>
          </a:p>
        </p:txBody>
      </p:sp>
      <p:sp>
        <p:nvSpPr>
          <p:cNvPr id="270" name="Shape 270"/>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317500" lvl="0" indent="-152400" rtl="0">
              <a:spcBef>
                <a:spcPts val="0"/>
              </a:spcBef>
              <a:buSzPct val="82608"/>
            </a:pPr>
            <a:r>
              <a:rPr lang="en-US" sz="2300"/>
              <a:t>Guantanamo Bay is an American detention camp in Cuba. It is hotly contested whether or not the Bay violates defendant’s rights because the prisoners do not attend their trials many times.</a:t>
            </a:r>
          </a:p>
          <a:p>
            <a:pPr marL="317500" lvl="0" indent="-152400" rtl="0">
              <a:spcBef>
                <a:spcPts val="0"/>
              </a:spcBef>
              <a:buSzPct val="82608"/>
            </a:pPr>
            <a:r>
              <a:rPr lang="en-US" sz="2300"/>
              <a:t>The Bay is justified by many because it holds suspected terrorists who are not always United States citizens.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Cruel and Unusual Punishment</a:t>
            </a:r>
          </a:p>
        </p:txBody>
      </p:sp>
      <p:sp>
        <p:nvSpPr>
          <p:cNvPr id="276" name="Shape 276"/>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317500" lvl="0" indent="-152400" rtl="0">
              <a:spcBef>
                <a:spcPts val="0"/>
              </a:spcBef>
            </a:pPr>
            <a:r>
              <a:rPr lang="en-US"/>
              <a:t>The 8th Amendment prohibits cruel and unusual punishment as well as excessive bail.</a:t>
            </a:r>
          </a:p>
          <a:p>
            <a:pPr marL="317500" lvl="0" indent="-152400" rtl="0">
              <a:spcBef>
                <a:spcPts val="0"/>
              </a:spcBef>
            </a:pPr>
            <a:r>
              <a:rPr lang="en-US"/>
              <a:t>Most of the debate over cruel and unusual punishment has centered around the death penalty. In Witherspoon v. Illinois the death penalty sentence was overturned because there were no opponents of the death penalty at the sentencing.</a:t>
            </a:r>
          </a:p>
          <a:p>
            <a:pPr marL="317500" lvl="0" indent="-152400" rtl="0">
              <a:spcBef>
                <a:spcPts val="0"/>
              </a:spcBef>
            </a:pPr>
            <a:r>
              <a:rPr lang="en-US"/>
              <a:t>Furman v. Georgia got rid of the State’s death penalty because it was administered in a freakish way.</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ctrTitle"/>
          </p:nvPr>
        </p:nvSpPr>
        <p:spPr>
          <a:xfrm>
            <a:off x="1130595" y="2404533"/>
            <a:ext cx="5826599" cy="1646399"/>
          </a:xfrm>
          <a:prstGeom prst="rect">
            <a:avLst/>
          </a:prstGeom>
        </p:spPr>
        <p:txBody>
          <a:bodyPr lIns="91425" tIns="91425" rIns="91425" bIns="91425" anchor="b" anchorCtr="0">
            <a:noAutofit/>
          </a:bodyPr>
          <a:lstStyle/>
          <a:p>
            <a:pPr>
              <a:spcBef>
                <a:spcPts val="0"/>
              </a:spcBef>
              <a:buNone/>
            </a:pPr>
            <a:r>
              <a:rPr lang="en-US"/>
              <a:t>Commercial Speech</a:t>
            </a:r>
          </a:p>
        </p:txBody>
      </p:sp>
      <p:sp>
        <p:nvSpPr>
          <p:cNvPr id="282" name="Shape 282"/>
          <p:cNvSpPr txBox="1">
            <a:spLocks noGrp="1"/>
          </p:cNvSpPr>
          <p:nvPr>
            <p:ph type="subTitle" idx="1"/>
          </p:nvPr>
        </p:nvSpPr>
        <p:spPr>
          <a:xfrm>
            <a:off x="1130595" y="4050833"/>
            <a:ext cx="5826599" cy="1096799"/>
          </a:xfrm>
          <a:prstGeom prst="rect">
            <a:avLst/>
          </a:prstGeom>
        </p:spPr>
        <p:txBody>
          <a:bodyPr lIns="91425" tIns="91425" rIns="91425" bIns="91425" anchor="t" anchorCtr="0">
            <a:noAutofit/>
          </a:bodyPr>
          <a:lstStyle/>
          <a:p>
            <a:pPr marL="742950" lvl="1" indent="-173990">
              <a:spcBef>
                <a:spcPts val="0"/>
              </a:spcBef>
              <a:buChar char="●"/>
            </a:pPr>
            <a:r>
              <a:rPr lang="en-US"/>
              <a:t>Herren, Turos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Commercial Speech</a:t>
            </a:r>
          </a:p>
        </p:txBody>
      </p:sp>
      <p:sp>
        <p:nvSpPr>
          <p:cNvPr id="288" name="Shape 288"/>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lvl="0" rtl="0">
              <a:spcBef>
                <a:spcPts val="0"/>
              </a:spcBef>
              <a:buNone/>
            </a:pPr>
            <a:r>
              <a:rPr lang="en-US" sz="1500" b="1" u="sng"/>
              <a:t>commercial speech- Communication in the form of advertising. (radio, television, print media, etc.)</a:t>
            </a:r>
          </a:p>
          <a:p>
            <a:pPr lvl="0" rtl="0">
              <a:spcBef>
                <a:spcPts val="0"/>
              </a:spcBef>
              <a:buNone/>
            </a:pPr>
            <a:r>
              <a:rPr lang="en-US" sz="1500"/>
              <a:t>Laws restrict commercial speech far more extensively than expressions of opinion on religious, political, or other matters.</a:t>
            </a:r>
          </a:p>
          <a:p>
            <a:pPr lvl="0" rtl="0">
              <a:spcBef>
                <a:spcPts val="0"/>
              </a:spcBef>
              <a:buNone/>
            </a:pPr>
            <a:endParaRPr sz="1500"/>
          </a:p>
          <a:p>
            <a:pPr lvl="0" rtl="0">
              <a:spcBef>
                <a:spcPts val="0"/>
              </a:spcBef>
              <a:buNone/>
            </a:pPr>
            <a:r>
              <a:rPr lang="en-US" sz="1500"/>
              <a:t>Federal Trade Commission (FTC) - they decide what kinds of products can be advertised over radio and television and regulates the content of such advertising. Of course things will always change with the social mores and priorities of society. (cigarettes and toiletries) </a:t>
            </a:r>
          </a:p>
          <a:p>
            <a:pPr lvl="0" rtl="0">
              <a:spcBef>
                <a:spcPts val="0"/>
              </a:spcBef>
              <a:buNone/>
            </a:pPr>
            <a:endParaRPr sz="1500"/>
          </a:p>
          <a:p>
            <a:pPr lvl="0" rtl="0">
              <a:spcBef>
                <a:spcPts val="0"/>
              </a:spcBef>
              <a:buNone/>
            </a:pPr>
            <a:r>
              <a:rPr lang="en-US" sz="1500"/>
              <a:t>This does prevent false claims for products, but the “truth” does not prevent misleading promises</a:t>
            </a:r>
          </a:p>
          <a:p>
            <a:pPr lvl="0" rtl="0">
              <a:spcBef>
                <a:spcPts val="0"/>
              </a:spcBef>
              <a:buNone/>
            </a:pPr>
            <a:r>
              <a:rPr lang="en-US" sz="1500"/>
              <a:t>They can also force manufacturers to say certain words on their labels and advertisements (Excedrin)</a:t>
            </a:r>
          </a:p>
          <a:p>
            <a:pPr marL="0" lvl="0" indent="0" rtl="0">
              <a:spcBef>
                <a:spcPts val="0"/>
              </a:spcBef>
              <a:buNone/>
            </a:pPr>
            <a:endParaRPr sz="1500"/>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Supreme Court to the Rescue</a:t>
            </a:r>
          </a:p>
        </p:txBody>
      </p:sp>
      <p:sp>
        <p:nvSpPr>
          <p:cNvPr id="294" name="Shape 294"/>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lvl="0" rtl="0">
              <a:spcBef>
                <a:spcPts val="0"/>
              </a:spcBef>
              <a:buNone/>
            </a:pPr>
            <a:r>
              <a:rPr lang="en-US" sz="1700"/>
              <a:t>Commercial speech is regulated more rigidly than other types of speech but the courts have been broadening its protection under the Constitution.</a:t>
            </a:r>
          </a:p>
          <a:p>
            <a:pPr lvl="0" indent="91440" rtl="0">
              <a:spcBef>
                <a:spcPts val="0"/>
              </a:spcBef>
              <a:buNone/>
            </a:pPr>
            <a:r>
              <a:rPr lang="en-US" sz="1700"/>
              <a:t>For years states have attempted to make laws that prohibit advertising for products or professional services. Advocates of such laws claim they are made to protect consumers while critics claim they prevent price competition.</a:t>
            </a:r>
          </a:p>
          <a:p>
            <a:pPr lvl="0" rtl="0">
              <a:spcBef>
                <a:spcPts val="0"/>
              </a:spcBef>
              <a:buNone/>
            </a:pPr>
            <a:r>
              <a:rPr lang="en-US" sz="1700"/>
              <a:t>	In recent years such laws have been struck down by the courts because they were seen as violations of freedom of speech. (1999- Supreme Court shut down restrictions on casino advertisements in states where gambling was legal.)</a:t>
            </a:r>
          </a:p>
          <a:p>
            <a:pPr lvl="0" rtl="0">
              <a:spcBef>
                <a:spcPts val="0"/>
              </a:spcBef>
              <a:buNone/>
            </a:pPr>
            <a:endParaRPr sz="1700"/>
          </a:p>
          <a:p>
            <a:pPr lvl="0" rtl="0">
              <a:spcBef>
                <a:spcPts val="0"/>
              </a:spcBef>
              <a:buNone/>
            </a:pPr>
            <a:r>
              <a:rPr lang="en-US" sz="1700"/>
              <a:t>	In general, the Supreme Court will allow regulation of commercial speech ONLY when the speech concerns unlawful activity or makes false claims.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Regulation of Public Airwaves</a:t>
            </a:r>
          </a:p>
        </p:txBody>
      </p:sp>
      <p:sp>
        <p:nvSpPr>
          <p:cNvPr id="300" name="Shape 300"/>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lvl="0" rtl="0">
              <a:spcBef>
                <a:spcPts val="0"/>
              </a:spcBef>
              <a:buNone/>
            </a:pPr>
            <a:r>
              <a:rPr lang="en-US" sz="1800"/>
              <a:t>The Federal Communications commision (FCC) regulates the content of radio and television broadcasting. A licensed station must comply with regulations such as, the requirement to devote a certain percentage of broadcast time to public services, news, children’s programming , political candidates, or views other than those of its owners support.</a:t>
            </a:r>
          </a:p>
          <a:p>
            <a:pPr lvl="0" rtl="0">
              <a:spcBef>
                <a:spcPts val="0"/>
              </a:spcBef>
              <a:buNone/>
            </a:pPr>
            <a:r>
              <a:rPr lang="en-US" sz="1800"/>
              <a:t>In general the FCC regulates what type of content can be put out on public airways. Depending on what it is the rules may be more or less restrictive. Take radio versus satellite radio, radio as what most people have in their cars have far most restrictions then satellite radio because regular radios play more to the general public, in turn they shouldn’t have the same standards as each other because one is for the general public while the other is focused on a certain type of people.</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Discussion Questions</a:t>
            </a:r>
          </a:p>
        </p:txBody>
      </p:sp>
      <p:sp>
        <p:nvSpPr>
          <p:cNvPr id="306" name="Shape 306"/>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lvl="0" rtl="0">
              <a:spcBef>
                <a:spcPts val="0"/>
              </a:spcBef>
              <a:buNone/>
            </a:pPr>
            <a:r>
              <a:rPr lang="en-US" sz="2700"/>
              <a:t>-Do you think that this is violating the tenth amendment? If so how does it?</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ctrTitle"/>
          </p:nvPr>
        </p:nvSpPr>
        <p:spPr>
          <a:xfrm>
            <a:off x="1130595" y="2404533"/>
            <a:ext cx="5826599" cy="16463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Right to Bear Arms</a:t>
            </a:r>
          </a:p>
        </p:txBody>
      </p:sp>
      <p:sp>
        <p:nvSpPr>
          <p:cNvPr id="312" name="Shape 312"/>
          <p:cNvSpPr txBox="1">
            <a:spLocks noGrp="1"/>
          </p:cNvSpPr>
          <p:nvPr>
            <p:ph type="subTitle" idx="1"/>
          </p:nvPr>
        </p:nvSpPr>
        <p:spPr>
          <a:xfrm>
            <a:off x="1130595" y="4050833"/>
            <a:ext cx="5826599" cy="1096799"/>
          </a:xfrm>
          <a:prstGeom prst="rect">
            <a:avLst/>
          </a:prstGeom>
          <a:noFill/>
          <a:ln>
            <a:noFill/>
          </a:ln>
        </p:spPr>
        <p:txBody>
          <a:bodyPr lIns="91425" tIns="91425" rIns="91425" bIns="91425" anchor="t" anchorCtr="0">
            <a:noAutofit/>
          </a:bodyPr>
          <a:lstStyle/>
          <a:p>
            <a:pPr lvl="0" rtl="0">
              <a:spcBef>
                <a:spcPts val="0"/>
              </a:spcBef>
              <a:buClr>
                <a:schemeClr val="dk2"/>
              </a:buClr>
              <a:buSzPct val="25000"/>
              <a:buFont typeface="Arial"/>
              <a:buNone/>
            </a:pPr>
            <a:r>
              <a:rPr lang="en-US" baseline="0"/>
              <a:t>Allie Bradley, Lilly Carroll</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274600" y="209475"/>
            <a:ext cx="6347700" cy="1000200"/>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Know Your Rights </a:t>
            </a:r>
          </a:p>
        </p:txBody>
      </p:sp>
      <p:sp>
        <p:nvSpPr>
          <p:cNvPr id="318" name="Shape 318"/>
          <p:cNvSpPr txBox="1">
            <a:spLocks noGrp="1"/>
          </p:cNvSpPr>
          <p:nvPr>
            <p:ph type="body" idx="1"/>
          </p:nvPr>
        </p:nvSpPr>
        <p:spPr>
          <a:xfrm>
            <a:off x="274600" y="1256224"/>
            <a:ext cx="6682800" cy="5499299"/>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Times New Roman"/>
              <a:buNone/>
            </a:pPr>
            <a:r>
              <a:rPr lang="en-US" sz="1700" baseline="0"/>
              <a:t>The people's right to have arms for their defense </a:t>
            </a:r>
          </a:p>
          <a:p>
            <a:pPr lvl="0" rtl="0">
              <a:spcBef>
                <a:spcPts val="0"/>
              </a:spcBef>
              <a:buClr>
                <a:schemeClr val="dk1"/>
              </a:buClr>
              <a:buSzPct val="25000"/>
              <a:buFont typeface="Times New Roman"/>
              <a:buNone/>
            </a:pPr>
            <a:r>
              <a:rPr lang="en-US" sz="1700" baseline="0"/>
              <a:t>Gun violence in communities was dealt with by placing restrictions on carrying handguns </a:t>
            </a:r>
          </a:p>
          <a:p>
            <a:pPr lvl="0" rtl="0">
              <a:spcBef>
                <a:spcPts val="0"/>
              </a:spcBef>
              <a:buClr>
                <a:schemeClr val="dk1"/>
              </a:buClr>
              <a:buSzPct val="25000"/>
              <a:buFont typeface="Times New Roman"/>
              <a:buNone/>
            </a:pPr>
            <a:r>
              <a:rPr lang="en-US" sz="1700" baseline="0"/>
              <a:t>National, State, and local laws mandated background checks for gun buyers and limited sales on certain types of weapons altogether </a:t>
            </a:r>
          </a:p>
          <a:p>
            <a:pPr marL="914400" lvl="1" indent="-273050" rtl="0">
              <a:spcBef>
                <a:spcPts val="0"/>
              </a:spcBef>
              <a:buSzPct val="70000"/>
              <a:buChar char="○"/>
            </a:pPr>
            <a:r>
              <a:rPr lang="en-US" sz="1000" baseline="0"/>
              <a:t> </a:t>
            </a:r>
            <a:r>
              <a:rPr lang="en-US" sz="1300" baseline="0"/>
              <a:t>Law requires certain storing fashions to prevent theft or accidental access and firing by children </a:t>
            </a:r>
          </a:p>
          <a:p>
            <a:pPr lvl="0" rtl="0">
              <a:spcBef>
                <a:spcPts val="0"/>
              </a:spcBef>
              <a:buClr>
                <a:schemeClr val="dk1"/>
              </a:buClr>
              <a:buSzPct val="25000"/>
              <a:buFont typeface="Times New Roman"/>
              <a:buNone/>
            </a:pPr>
            <a:r>
              <a:rPr lang="en-US" sz="1700" baseline="0"/>
              <a:t>The National Rifle Association (NRA) invested millions in arguing against any and all gun control stating violations of the second amendment </a:t>
            </a:r>
          </a:p>
          <a:p>
            <a:pPr lvl="0" rtl="0">
              <a:spcBef>
                <a:spcPts val="0"/>
              </a:spcBef>
              <a:buClr>
                <a:schemeClr val="dk1"/>
              </a:buClr>
              <a:buSzPct val="25000"/>
              <a:buFont typeface="Times New Roman"/>
              <a:buNone/>
            </a:pPr>
            <a:r>
              <a:rPr lang="en-US" sz="1700" baseline="0"/>
              <a:t>advocates of gun control argue the amendment only applies to the state right of creating militias </a:t>
            </a:r>
          </a:p>
          <a:p>
            <a:pPr lvl="0" rtl="0">
              <a:spcBef>
                <a:spcPts val="0"/>
              </a:spcBef>
              <a:buClr>
                <a:schemeClr val="dk1"/>
              </a:buClr>
              <a:buSzPct val="25000"/>
              <a:buFont typeface="Times New Roman"/>
              <a:buNone/>
            </a:pPr>
            <a:r>
              <a:rPr lang="en-US" sz="1700" baseline="0"/>
              <a:t>D.C. v Heller 2008 - second amendment protects individual right to possess firearms unconnected with service in militia in order to be used for a lawful purpose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0" y="0"/>
            <a:ext cx="8596668" cy="67182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Freedom of Religion (105) </a:t>
            </a:r>
            <a:r>
              <a:rPr lang="en-US" sz="2200"/>
              <a:t>✓</a:t>
            </a:r>
          </a:p>
          <a:p>
            <a:pPr marL="742950" marR="0" lvl="1" indent="-28575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Gilmore, Wilhite, Trout-man, Newman</a:t>
            </a:r>
          </a:p>
          <a:p>
            <a:pPr marL="342900" marR="0" lvl="0" indent="-34290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Freedom of Expression (111)</a:t>
            </a:r>
            <a:r>
              <a:rPr lang="en-US" sz="2200"/>
              <a:t> ✓</a:t>
            </a:r>
          </a:p>
          <a:p>
            <a:pPr marL="742950" marR="0" lvl="1" indent="-28575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Blaich, Heggem, Osborne, Miller</a:t>
            </a:r>
          </a:p>
          <a:p>
            <a:pPr marL="342900" marR="0" lvl="0" indent="-34290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Commercial Speech (119) ✓</a:t>
            </a:r>
          </a:p>
          <a:p>
            <a:pPr marL="742950" marR="0" lvl="1" indent="-28575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Herren, Turos </a:t>
            </a:r>
          </a:p>
          <a:p>
            <a:pPr marL="342900" marR="0" lvl="0" indent="-34290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Freedom of Assembly (121) ✓</a:t>
            </a:r>
          </a:p>
          <a:p>
            <a:pPr marL="742950" marR="0" lvl="1" indent="-28575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Stephens, Warters</a:t>
            </a:r>
          </a:p>
          <a:p>
            <a:pPr marL="342900" marR="0" lvl="0" indent="-34290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Right to Bear Arms (122) ✓</a:t>
            </a:r>
          </a:p>
          <a:p>
            <a:pPr marL="742950" marR="0" lvl="1" indent="-28575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Carroll, Bradley</a:t>
            </a:r>
          </a:p>
          <a:p>
            <a:pPr marL="342900" marR="0" lvl="0" indent="-34290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Defendants’ Rights (123)</a:t>
            </a:r>
            <a:r>
              <a:rPr lang="en-US" sz="2200"/>
              <a:t> ✓</a:t>
            </a:r>
          </a:p>
          <a:p>
            <a:pPr marL="742950" marR="0" lvl="1" indent="-28575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Woodward, Doss, Shriner, Gomez</a:t>
            </a:r>
          </a:p>
          <a:p>
            <a:pPr marL="342900" marR="0" lvl="0" indent="-34290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The Right to Privacy (133) </a:t>
            </a:r>
            <a:r>
              <a:rPr lang="en-US" sz="2200"/>
              <a:t>✓</a:t>
            </a:r>
          </a:p>
          <a:p>
            <a:pPr marL="742950" marR="0" lvl="1" indent="-285750" algn="l" rtl="0">
              <a:spcBef>
                <a:spcPts val="1000"/>
              </a:spcBef>
              <a:spcAft>
                <a:spcPts val="0"/>
              </a:spcAft>
              <a:buClr>
                <a:schemeClr val="accent1"/>
              </a:buClr>
              <a:buSzPct val="80000"/>
              <a:buFont typeface="Noto Symbol"/>
              <a:buChar char=""/>
            </a:pPr>
            <a:r>
              <a:rPr lang="en-US" sz="2200" b="0" i="0" u="none" strike="noStrike" cap="none" baseline="0">
                <a:solidFill>
                  <a:srgbClr val="3F3F3F"/>
                </a:solidFill>
                <a:latin typeface="Trebuchet MS"/>
                <a:ea typeface="Trebuchet MS"/>
                <a:cs typeface="Trebuchet MS"/>
                <a:sym typeface="Trebuchet MS"/>
              </a:rPr>
              <a:t>Bosley, Moulder, Phipps, Reeser</a:t>
            </a:r>
          </a:p>
          <a:p>
            <a:pPr marL="342900" marR="0" lvl="0" indent="-251459" algn="l" rtl="0">
              <a:spcBef>
                <a:spcPts val="1000"/>
              </a:spcBef>
              <a:spcAft>
                <a:spcPts val="0"/>
              </a:spcAft>
              <a:buClr>
                <a:schemeClr val="accent1"/>
              </a:buClr>
              <a:buFont typeface="Noto Symbol"/>
              <a:buNone/>
            </a:pPr>
            <a:endParaRPr sz="1800" b="0" i="0" u="none" strike="noStrike" cap="none" baseline="0">
              <a:solidFill>
                <a:srgbClr val="3F3F3F"/>
              </a:solidFill>
              <a:latin typeface="Trebuchet MS"/>
              <a:ea typeface="Trebuchet MS"/>
              <a:cs typeface="Trebuchet MS"/>
              <a:sym typeface="Trebuchet MS"/>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609599" y="609600"/>
            <a:ext cx="6347700" cy="13208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Limitations</a:t>
            </a:r>
          </a:p>
        </p:txBody>
      </p:sp>
      <p:sp>
        <p:nvSpPr>
          <p:cNvPr id="324" name="Shape 324"/>
          <p:cNvSpPr txBox="1">
            <a:spLocks noGrp="1"/>
          </p:cNvSpPr>
          <p:nvPr>
            <p:ph type="body" idx="1"/>
          </p:nvPr>
        </p:nvSpPr>
        <p:spPr>
          <a:xfrm>
            <a:off x="609599" y="2160590"/>
            <a:ext cx="6347700" cy="3880799"/>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Times New Roman"/>
              <a:buNone/>
            </a:pPr>
            <a:r>
              <a:rPr lang="en-US" baseline="0"/>
              <a:t>Not a right to keep and carry a weapon in any manner for whatever purpose </a:t>
            </a:r>
          </a:p>
          <a:p>
            <a:pPr lvl="0" rtl="0">
              <a:spcBef>
                <a:spcPts val="0"/>
              </a:spcBef>
              <a:buClr>
                <a:schemeClr val="dk1"/>
              </a:buClr>
              <a:buSzPct val="25000"/>
              <a:buFont typeface="Times New Roman"/>
              <a:buNone/>
            </a:pPr>
            <a:r>
              <a:rPr lang="en-US" baseline="0"/>
              <a:t>Prohibitions on concealed weapons </a:t>
            </a:r>
          </a:p>
          <a:p>
            <a:pPr lvl="0" rtl="0">
              <a:spcBef>
                <a:spcPts val="0"/>
              </a:spcBef>
              <a:buClr>
                <a:schemeClr val="dk1"/>
              </a:buClr>
              <a:buSzPct val="25000"/>
              <a:buFont typeface="Times New Roman"/>
              <a:buNone/>
            </a:pPr>
            <a:r>
              <a:rPr lang="en-US" baseline="0"/>
              <a:t>limits on the possession of firearms on certain people and in certain location </a:t>
            </a:r>
          </a:p>
          <a:p>
            <a:pPr lvl="0" rtl="0">
              <a:spcBef>
                <a:spcPts val="0"/>
              </a:spcBef>
              <a:buClr>
                <a:schemeClr val="dk1"/>
              </a:buClr>
              <a:buSzPct val="25000"/>
              <a:buFont typeface="Times New Roman"/>
              <a:buNone/>
            </a:pPr>
            <a:r>
              <a:rPr lang="en-US" baseline="0"/>
              <a:t>Laws imposing conditions and qualifications on commercial sale of arms </a:t>
            </a:r>
          </a:p>
          <a:p>
            <a:pPr lvl="0" rtl="0">
              <a:spcBef>
                <a:spcPts val="0"/>
              </a:spcBef>
              <a:buClr>
                <a:schemeClr val="dk1"/>
              </a:buClr>
              <a:buSzPct val="25000"/>
              <a:buFont typeface="Times New Roman"/>
              <a:buNone/>
            </a:pPr>
            <a:r>
              <a:rPr lang="en-US" baseline="0"/>
              <a:t>“dangerous and unusual weapons” not used for self-defense or recreation are not permissible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609599" y="609600"/>
            <a:ext cx="6347700" cy="13208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Discuss </a:t>
            </a:r>
          </a:p>
        </p:txBody>
      </p:sp>
      <p:sp>
        <p:nvSpPr>
          <p:cNvPr id="330" name="Shape 330"/>
          <p:cNvSpPr txBox="1">
            <a:spLocks noGrp="1"/>
          </p:cNvSpPr>
          <p:nvPr>
            <p:ph type="body" idx="1"/>
          </p:nvPr>
        </p:nvSpPr>
        <p:spPr>
          <a:xfrm>
            <a:off x="609599" y="2160590"/>
            <a:ext cx="6347700" cy="3880799"/>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Times New Roman"/>
              <a:buNone/>
            </a:pPr>
            <a:r>
              <a:rPr lang="en-US" baseline="0"/>
              <a:t>Do you believe the founding fathers intended for the right to bear arms to only be inclusive of state militias or was it for the people?</a:t>
            </a:r>
          </a:p>
          <a:p>
            <a:pPr lvl="0" rtl="0">
              <a:spcBef>
                <a:spcPts val="0"/>
              </a:spcBef>
              <a:buClr>
                <a:schemeClr val="dk1"/>
              </a:buClr>
              <a:buFont typeface="Arial"/>
              <a:buNone/>
            </a:pPr>
            <a:endParaRPr baseline="0"/>
          </a:p>
          <a:p>
            <a:pPr lvl="0" rtl="0">
              <a:spcBef>
                <a:spcPts val="0"/>
              </a:spcBef>
              <a:buClr>
                <a:schemeClr val="dk1"/>
              </a:buClr>
              <a:buSzPct val="25000"/>
              <a:buFont typeface="Times New Roman"/>
              <a:buNone/>
            </a:pPr>
            <a:r>
              <a:rPr lang="en-US" baseline="0"/>
              <a:t>Should the government control the weapons that are allowed to be purchased? The age in which they are allowed to be purchased? </a:t>
            </a:r>
          </a:p>
          <a:p>
            <a:pPr lvl="0" rtl="0">
              <a:spcBef>
                <a:spcPts val="0"/>
              </a:spcBef>
              <a:buClr>
                <a:schemeClr val="dk1"/>
              </a:buClr>
              <a:buFont typeface="Arial"/>
              <a:buNone/>
            </a:pPr>
            <a:endParaRPr baseline="0"/>
          </a:p>
          <a:p>
            <a:pPr lvl="0" rtl="0">
              <a:spcBef>
                <a:spcPts val="0"/>
              </a:spcBef>
              <a:buClr>
                <a:schemeClr val="dk1"/>
              </a:buClr>
              <a:buFont typeface="Arial"/>
              <a:buNone/>
            </a:pPr>
            <a:endParaRPr baseline="0"/>
          </a:p>
          <a:p>
            <a:pPr lvl="0" rtl="0">
              <a:spcBef>
                <a:spcPts val="0"/>
              </a:spcBef>
              <a:buClr>
                <a:schemeClr val="dk1"/>
              </a:buClr>
              <a:buSzPct val="25000"/>
              <a:buFont typeface="Times New Roman"/>
              <a:buNone/>
            </a:pPr>
            <a:r>
              <a:rPr lang="en-US" baseline="0"/>
              <a:t>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ctrTitle"/>
          </p:nvPr>
        </p:nvSpPr>
        <p:spPr>
          <a:xfrm>
            <a:off x="1130595" y="2404533"/>
            <a:ext cx="5826599" cy="1646399"/>
          </a:xfrm>
          <a:prstGeom prst="rect">
            <a:avLst/>
          </a:prstGeom>
        </p:spPr>
        <p:txBody>
          <a:bodyPr lIns="91425" tIns="91425" rIns="91425" bIns="91425" anchor="b" anchorCtr="0">
            <a:noAutofit/>
          </a:bodyPr>
          <a:lstStyle/>
          <a:p>
            <a:pPr lvl="0" rtl="0">
              <a:spcBef>
                <a:spcPts val="0"/>
              </a:spcBef>
              <a:buNone/>
            </a:pPr>
            <a:r>
              <a:rPr lang="en-US"/>
              <a:t>The Right to Assemble</a:t>
            </a:r>
          </a:p>
        </p:txBody>
      </p:sp>
      <p:sp>
        <p:nvSpPr>
          <p:cNvPr id="336" name="Shape 336"/>
          <p:cNvSpPr txBox="1">
            <a:spLocks noGrp="1"/>
          </p:cNvSpPr>
          <p:nvPr>
            <p:ph type="subTitle" idx="1"/>
          </p:nvPr>
        </p:nvSpPr>
        <p:spPr>
          <a:xfrm>
            <a:off x="1130595" y="4050833"/>
            <a:ext cx="5826599" cy="1096799"/>
          </a:xfrm>
          <a:prstGeom prst="rect">
            <a:avLst/>
          </a:prstGeom>
        </p:spPr>
        <p:txBody>
          <a:bodyPr lIns="91425" tIns="91425" rIns="91425" bIns="91425" anchor="t" anchorCtr="0">
            <a:noAutofit/>
          </a:bodyPr>
          <a:lstStyle/>
          <a:p>
            <a:pPr lvl="0" rtl="0">
              <a:spcBef>
                <a:spcPts val="0"/>
              </a:spcBef>
              <a:buNone/>
            </a:pPr>
            <a:r>
              <a:rPr lang="en-US"/>
              <a:t>Jordan Stephens </a:t>
            </a:r>
            <a:br>
              <a:rPr lang="en-US"/>
            </a:br>
            <a:r>
              <a:rPr lang="en-US"/>
              <a:t>and Audrey Warters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Freedom of Assembly</a:t>
            </a:r>
          </a:p>
        </p:txBody>
      </p:sp>
      <p:sp>
        <p:nvSpPr>
          <p:cNvPr id="342" name="Shape 342"/>
          <p:cNvSpPr txBox="1">
            <a:spLocks noGrp="1"/>
          </p:cNvSpPr>
          <p:nvPr>
            <p:ph type="body" idx="1"/>
          </p:nvPr>
        </p:nvSpPr>
        <p:spPr>
          <a:xfrm>
            <a:off x="609600" y="2160600"/>
            <a:ext cx="5159700" cy="3880799"/>
          </a:xfrm>
          <a:prstGeom prst="rect">
            <a:avLst/>
          </a:prstGeom>
        </p:spPr>
        <p:txBody>
          <a:bodyPr lIns="91425" tIns="91425" rIns="91425" bIns="91425" anchor="ctr" anchorCtr="0">
            <a:noAutofit/>
          </a:bodyPr>
          <a:lstStyle/>
          <a:p>
            <a:pPr marL="457200" lvl="0" indent="-228600" rtl="0">
              <a:spcBef>
                <a:spcPts val="0"/>
              </a:spcBef>
              <a:buSzPct val="100000"/>
            </a:pPr>
            <a:r>
              <a:rPr lang="en-US" sz="2600"/>
              <a:t>Freedom of assembly is the individual right or ability to come together and collectively express, promote, pursue, and defend ideas.</a:t>
            </a:r>
          </a:p>
          <a:p>
            <a:pPr marL="457200" lvl="0" indent="-228600" rtl="0">
              <a:spcBef>
                <a:spcPts val="0"/>
              </a:spcBef>
              <a:buSzPct val="100000"/>
            </a:pPr>
            <a:r>
              <a:rPr lang="en-US" sz="2600"/>
              <a:t>This is regarded to as a human and political right, as well as a civil liberty.</a:t>
            </a:r>
          </a:p>
        </p:txBody>
      </p:sp>
      <p:pic>
        <p:nvPicPr>
          <p:cNvPr id="343" name="Shape 343"/>
          <p:cNvPicPr preferRelativeResize="0"/>
          <p:nvPr/>
        </p:nvPicPr>
        <p:blipFill>
          <a:blip r:embed="rId3">
            <a:alphaModFix/>
          </a:blip>
          <a:stretch>
            <a:fillRect/>
          </a:stretch>
        </p:blipFill>
        <p:spPr>
          <a:xfrm>
            <a:off x="5769329" y="1600200"/>
            <a:ext cx="2917474" cy="2904508"/>
          </a:xfrm>
          <a:prstGeom prst="rect">
            <a:avLst/>
          </a:prstGeom>
          <a:noFill/>
          <a:ln>
            <a:noFill/>
          </a:ln>
        </p:spPr>
      </p:pic>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Freedom of Association</a:t>
            </a:r>
          </a:p>
        </p:txBody>
      </p:sp>
      <p:sp>
        <p:nvSpPr>
          <p:cNvPr id="349" name="Shape 349"/>
          <p:cNvSpPr txBox="1">
            <a:spLocks noGrp="1"/>
          </p:cNvSpPr>
          <p:nvPr>
            <p:ph type="body" idx="1"/>
          </p:nvPr>
        </p:nvSpPr>
        <p:spPr>
          <a:xfrm>
            <a:off x="609599" y="2160600"/>
            <a:ext cx="5304000" cy="3880799"/>
          </a:xfrm>
          <a:prstGeom prst="rect">
            <a:avLst/>
          </a:prstGeom>
        </p:spPr>
        <p:txBody>
          <a:bodyPr lIns="91425" tIns="91425" rIns="91425" bIns="91425" anchor="ctr" anchorCtr="0">
            <a:noAutofit/>
          </a:bodyPr>
          <a:lstStyle/>
          <a:p>
            <a:pPr marL="457200" lvl="0" indent="-228600" rtl="0">
              <a:spcBef>
                <a:spcPts val="0"/>
              </a:spcBef>
              <a:buSzPct val="100000"/>
            </a:pPr>
            <a:r>
              <a:rPr lang="en-US" sz="2600"/>
              <a:t>Freedom of Association is the right to join or leave a group at one’s own choosing.</a:t>
            </a:r>
          </a:p>
          <a:p>
            <a:pPr marL="457200" lvl="0" indent="-228600" rtl="0">
              <a:spcBef>
                <a:spcPts val="0"/>
              </a:spcBef>
              <a:buSzPct val="100000"/>
            </a:pPr>
            <a:r>
              <a:rPr lang="en-US" sz="2600"/>
              <a:t>This means you have the right to join a trade union, political group, fraternity, sports club, religious group, etc.</a:t>
            </a:r>
          </a:p>
        </p:txBody>
      </p:sp>
      <p:pic>
        <p:nvPicPr>
          <p:cNvPr id="350" name="Shape 350"/>
          <p:cNvPicPr preferRelativeResize="0"/>
          <p:nvPr/>
        </p:nvPicPr>
        <p:blipFill>
          <a:blip r:embed="rId3">
            <a:alphaModFix/>
          </a:blip>
          <a:stretch>
            <a:fillRect/>
          </a:stretch>
        </p:blipFill>
        <p:spPr>
          <a:xfrm>
            <a:off x="5913477" y="1829250"/>
            <a:ext cx="2853924" cy="2399624"/>
          </a:xfrm>
          <a:prstGeom prst="rect">
            <a:avLst/>
          </a:prstGeom>
          <a:noFill/>
          <a:ln>
            <a:noFill/>
          </a:ln>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The Right To Assemble</a:t>
            </a:r>
          </a:p>
        </p:txBody>
      </p:sp>
      <p:sp>
        <p:nvSpPr>
          <p:cNvPr id="356" name="Shape 356"/>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457200" lvl="0" indent="-228600" rtl="0">
              <a:spcBef>
                <a:spcPts val="0"/>
              </a:spcBef>
              <a:buSzPct val="68965"/>
            </a:pPr>
            <a:r>
              <a:rPr lang="en-US" sz="2900"/>
              <a:t>Freedom of Assembly typically refers to the right to protest.</a:t>
            </a:r>
          </a:p>
          <a:p>
            <a:pPr marL="457200" lvl="0" indent="-228600" rtl="0">
              <a:spcBef>
                <a:spcPts val="0"/>
              </a:spcBef>
              <a:buSzPct val="68965"/>
            </a:pPr>
            <a:r>
              <a:rPr lang="en-US" sz="2900"/>
              <a:t>Freedom of Association generally refers to labor rights.</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title"/>
          </p:nvPr>
        </p:nvSpPr>
        <p:spPr>
          <a:xfrm>
            <a:off x="609599" y="228600"/>
            <a:ext cx="6347700" cy="1320899"/>
          </a:xfrm>
          <a:prstGeom prst="rect">
            <a:avLst/>
          </a:prstGeom>
        </p:spPr>
        <p:txBody>
          <a:bodyPr lIns="91425" tIns="91425" rIns="91425" bIns="91425" anchor="t" anchorCtr="0">
            <a:noAutofit/>
          </a:bodyPr>
          <a:lstStyle/>
          <a:p>
            <a:pPr lvl="0" rtl="0">
              <a:spcBef>
                <a:spcPts val="0"/>
              </a:spcBef>
              <a:buNone/>
            </a:pPr>
            <a:r>
              <a:rPr lang="en-US" sz="2600"/>
              <a:t>Board of Education of Westside Community Schools v. Mergens, 496 U.S. 226 (1990)</a:t>
            </a:r>
          </a:p>
        </p:txBody>
      </p:sp>
      <p:sp>
        <p:nvSpPr>
          <p:cNvPr id="362" name="Shape 362"/>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457200" lvl="0" indent="-228600" rtl="0">
              <a:spcBef>
                <a:spcPts val="0"/>
              </a:spcBef>
            </a:pPr>
            <a:r>
              <a:rPr lang="en-US"/>
              <a:t>Bridget Mergens wished to start a Christian Club at her school. Her request was denied, so she filed a lawsuit.</a:t>
            </a:r>
          </a:p>
          <a:p>
            <a:pPr marL="457200" lvl="0" indent="-228600" rtl="0">
              <a:spcBef>
                <a:spcPts val="0"/>
              </a:spcBef>
            </a:pPr>
            <a:r>
              <a:rPr lang="en-US"/>
              <a:t>The issue was whether the Equal Access Act required that schools permit noncurriculum related clubs must also permit student religious clubs, and whether or not that was a violation of the Establishment Clause.</a:t>
            </a:r>
          </a:p>
          <a:p>
            <a:pPr marL="457200" lvl="0" indent="-228600" rtl="0">
              <a:spcBef>
                <a:spcPts val="0"/>
              </a:spcBef>
            </a:pPr>
            <a:r>
              <a:rPr lang="en-US"/>
              <a:t>On an 8-1 decision, the court ruled that The Equal Access Act does NOT violate the Establishment Clause.</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Cont.</a:t>
            </a:r>
          </a:p>
        </p:txBody>
      </p:sp>
      <p:sp>
        <p:nvSpPr>
          <p:cNvPr id="368" name="Shape 368"/>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457200" lvl="0" indent="-228600" rtl="0">
              <a:spcBef>
                <a:spcPts val="0"/>
              </a:spcBef>
            </a:pPr>
            <a:r>
              <a:rPr lang="en-US"/>
              <a:t>The Court found there was no Establishment Clause violation because the Equal Access Act does not promote or endorse religion, but protects student-initiated and student-led meetings. The Court noted the "crucial difference between government speech endorsing religion, which the Establishment clause forbids, and private speech endorsing religion, which the Free Speech and Free Exercise clauses protect."</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Shape 373"/>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Questions</a:t>
            </a:r>
          </a:p>
        </p:txBody>
      </p:sp>
      <p:sp>
        <p:nvSpPr>
          <p:cNvPr id="374" name="Shape 374"/>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457200" lvl="0" indent="-228600" rtl="0">
              <a:spcBef>
                <a:spcPts val="0"/>
              </a:spcBef>
              <a:buSzPct val="66666"/>
            </a:pPr>
            <a:r>
              <a:rPr lang="en-US" sz="2700"/>
              <a:t>Do you think this student had her civil rights violated?</a:t>
            </a:r>
          </a:p>
          <a:p>
            <a:pPr marL="457200" lvl="0" indent="-228600" rtl="0">
              <a:spcBef>
                <a:spcPts val="0"/>
              </a:spcBef>
              <a:buSzPct val="66666"/>
            </a:pPr>
            <a:r>
              <a:rPr lang="en-US" sz="2700"/>
              <a:t>What do you think the purpose of The Right to Assemble is?</a:t>
            </a:r>
          </a:p>
          <a:p>
            <a:pPr marL="457200" lvl="0" indent="-228600" rtl="0">
              <a:spcBef>
                <a:spcPts val="0"/>
              </a:spcBef>
              <a:buSzPct val="66666"/>
            </a:pPr>
            <a:r>
              <a:rPr lang="en-US" sz="2700"/>
              <a:t>Do you think this right applies more to citizens of our time or citizens of the past?</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Shape 379"/>
          <p:cNvSpPr txBox="1">
            <a:spLocks noGrp="1"/>
          </p:cNvSpPr>
          <p:nvPr>
            <p:ph type="ctrTitle"/>
          </p:nvPr>
        </p:nvSpPr>
        <p:spPr>
          <a:xfrm>
            <a:off x="1130595" y="2404533"/>
            <a:ext cx="5826599" cy="1646399"/>
          </a:xfrm>
          <a:prstGeom prst="rect">
            <a:avLst/>
          </a:prstGeom>
        </p:spPr>
        <p:txBody>
          <a:bodyPr lIns="91425" tIns="91425" rIns="91425" bIns="91425" anchor="b" anchorCtr="0">
            <a:noAutofit/>
          </a:bodyPr>
          <a:lstStyle/>
          <a:p>
            <a:pPr lvl="0" rtl="0">
              <a:spcBef>
                <a:spcPts val="0"/>
              </a:spcBef>
              <a:buNone/>
            </a:pPr>
            <a:r>
              <a:rPr lang="en-US"/>
              <a:t>Freedom of Religion</a:t>
            </a:r>
          </a:p>
        </p:txBody>
      </p:sp>
      <p:sp>
        <p:nvSpPr>
          <p:cNvPr id="380" name="Shape 380"/>
          <p:cNvSpPr txBox="1">
            <a:spLocks noGrp="1"/>
          </p:cNvSpPr>
          <p:nvPr>
            <p:ph type="subTitle" idx="1"/>
          </p:nvPr>
        </p:nvSpPr>
        <p:spPr>
          <a:xfrm>
            <a:off x="1130595" y="4050833"/>
            <a:ext cx="5826599" cy="1096799"/>
          </a:xfrm>
          <a:prstGeom prst="rect">
            <a:avLst/>
          </a:prstGeom>
        </p:spPr>
        <p:txBody>
          <a:bodyPr lIns="91425" tIns="91425" rIns="91425" bIns="91425" anchor="t" anchorCtr="0">
            <a:noAutofit/>
          </a:bodyPr>
          <a:lstStyle/>
          <a:p>
            <a:pPr lvl="0" rtl="0">
              <a:spcBef>
                <a:spcPts val="0"/>
              </a:spcBef>
              <a:buNone/>
            </a:pPr>
            <a:r>
              <a:rPr lang="en-US"/>
              <a:t>Wilhite, Gilmore, Newman, Trautman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609599" y="609600"/>
            <a:ext cx="6347700" cy="132089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Font typeface="Trebuchet MS"/>
              <a:buNone/>
            </a:pPr>
            <a:endParaRPr sz="3600" b="0" i="0" u="none" strike="noStrike" cap="none" baseline="0">
              <a:solidFill>
                <a:schemeClr val="accent1"/>
              </a:solidFill>
              <a:latin typeface="Trebuchet MS"/>
              <a:ea typeface="Trebuchet MS"/>
              <a:cs typeface="Trebuchet MS"/>
              <a:sym typeface="Trebuchet MS"/>
            </a:endParaRPr>
          </a:p>
        </p:txBody>
      </p:sp>
      <p:sp>
        <p:nvSpPr>
          <p:cNvPr id="167" name="Shape 167"/>
          <p:cNvSpPr txBox="1">
            <a:spLocks noGrp="1"/>
          </p:cNvSpPr>
          <p:nvPr>
            <p:ph type="body" idx="1"/>
          </p:nvPr>
        </p:nvSpPr>
        <p:spPr>
          <a:xfrm>
            <a:off x="609599" y="2160590"/>
            <a:ext cx="6347700" cy="38807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79999"/>
              <a:buFont typeface="Noto Symbol"/>
              <a:buChar char=""/>
            </a:pPr>
            <a:r>
              <a:rPr lang="en-US" sz="1800" b="0" i="0" u="none" strike="noStrike" cap="none" baseline="0">
                <a:solidFill>
                  <a:srgbClr val="3F3F3F"/>
                </a:solidFill>
                <a:latin typeface="Trebuchet MS"/>
                <a:ea typeface="Trebuchet MS"/>
                <a:cs typeface="Trebuchet MS"/>
                <a:sym typeface="Trebuchet MS"/>
              </a:rPr>
              <a:t>PPT Notes to be inserted into this PPT</a:t>
            </a:r>
          </a:p>
          <a:p>
            <a:pPr marL="342900" marR="0" lvl="0" indent="-342900" algn="l" rtl="0">
              <a:spcBef>
                <a:spcPts val="1000"/>
              </a:spcBef>
              <a:spcAft>
                <a:spcPts val="0"/>
              </a:spcAft>
              <a:buClr>
                <a:schemeClr val="accent1"/>
              </a:buClr>
              <a:buSzPct val="79999"/>
              <a:buFont typeface="Noto Symbol"/>
              <a:buChar char=""/>
            </a:pPr>
            <a:r>
              <a:rPr lang="en-US" sz="1800" b="0" i="0" u="none" strike="noStrike" cap="none" baseline="0">
                <a:solidFill>
                  <a:srgbClr val="3F3F3F"/>
                </a:solidFill>
                <a:latin typeface="Trebuchet MS"/>
                <a:ea typeface="Trebuchet MS"/>
                <a:cs typeface="Trebuchet MS"/>
                <a:sym typeface="Trebuchet MS"/>
              </a:rPr>
              <a:t>Be educated enough to prepare said notes</a:t>
            </a:r>
          </a:p>
          <a:p>
            <a:pPr marL="342900" marR="0" lvl="0" indent="-342900" algn="l" rtl="0">
              <a:spcBef>
                <a:spcPts val="1000"/>
              </a:spcBef>
              <a:spcAft>
                <a:spcPts val="0"/>
              </a:spcAft>
              <a:buClr>
                <a:schemeClr val="accent1"/>
              </a:buClr>
              <a:buSzPct val="79999"/>
              <a:buFont typeface="Noto Symbol"/>
              <a:buChar char=""/>
            </a:pPr>
            <a:r>
              <a:rPr lang="en-US" sz="1800" b="0" i="0" u="none" strike="noStrike" cap="none" baseline="0">
                <a:solidFill>
                  <a:srgbClr val="3F3F3F"/>
                </a:solidFill>
                <a:latin typeface="Trebuchet MS"/>
                <a:ea typeface="Trebuchet MS"/>
                <a:cs typeface="Trebuchet MS"/>
                <a:sym typeface="Trebuchet MS"/>
              </a:rPr>
              <a:t>Have two discussion questions for class and lead discussion</a:t>
            </a:r>
          </a:p>
          <a:p>
            <a:pPr marL="342900" marR="0" lvl="0" indent="-251459" algn="l" rtl="0">
              <a:spcBef>
                <a:spcPts val="1000"/>
              </a:spcBef>
              <a:spcAft>
                <a:spcPts val="0"/>
              </a:spcAft>
              <a:buClr>
                <a:schemeClr val="accent1"/>
              </a:buClr>
              <a:buFont typeface="Noto Symbol"/>
              <a:buNone/>
            </a:pPr>
            <a:endParaRPr sz="1800" b="0" i="0" u="none" strike="noStrike" cap="none" baseline="0">
              <a:solidFill>
                <a:srgbClr val="3F3F3F"/>
              </a:solidFill>
              <a:latin typeface="Trebuchet MS"/>
              <a:ea typeface="Trebuchet MS"/>
              <a:cs typeface="Trebuchet MS"/>
              <a:sym typeface="Trebuchet MS"/>
            </a:endParaRP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Shape 385"/>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Religious Clauses</a:t>
            </a:r>
          </a:p>
        </p:txBody>
      </p:sp>
      <p:sp>
        <p:nvSpPr>
          <p:cNvPr id="386" name="Shape 386"/>
          <p:cNvSpPr txBox="1">
            <a:spLocks noGrp="1"/>
          </p:cNvSpPr>
          <p:nvPr>
            <p:ph type="body" idx="1"/>
          </p:nvPr>
        </p:nvSpPr>
        <p:spPr>
          <a:xfrm>
            <a:off x="609599" y="2160983"/>
            <a:ext cx="3090600" cy="576300"/>
          </a:xfrm>
          <a:prstGeom prst="rect">
            <a:avLst/>
          </a:prstGeom>
        </p:spPr>
        <p:txBody>
          <a:bodyPr lIns="91425" tIns="91425" rIns="91425" bIns="91425" anchor="b" anchorCtr="0">
            <a:noAutofit/>
          </a:bodyPr>
          <a:lstStyle/>
          <a:p>
            <a:pPr lvl="0" rtl="0">
              <a:spcBef>
                <a:spcPts val="0"/>
              </a:spcBef>
              <a:buNone/>
            </a:pPr>
            <a:r>
              <a:rPr lang="en-US" sz="2300"/>
              <a:t>Establishment Clause:</a:t>
            </a:r>
          </a:p>
        </p:txBody>
      </p:sp>
      <p:sp>
        <p:nvSpPr>
          <p:cNvPr id="387" name="Shape 387"/>
          <p:cNvSpPr txBox="1">
            <a:spLocks noGrp="1"/>
          </p:cNvSpPr>
          <p:nvPr>
            <p:ph type="body" idx="2"/>
          </p:nvPr>
        </p:nvSpPr>
        <p:spPr>
          <a:xfrm>
            <a:off x="609599" y="2737246"/>
            <a:ext cx="3090600" cy="3304200"/>
          </a:xfrm>
          <a:prstGeom prst="rect">
            <a:avLst/>
          </a:prstGeom>
        </p:spPr>
        <p:txBody>
          <a:bodyPr lIns="91425" tIns="91425" rIns="91425" bIns="91425" anchor="t" anchorCtr="0">
            <a:noAutofit/>
          </a:bodyPr>
          <a:lstStyle/>
          <a:p>
            <a:pPr marL="457200" lvl="0" indent="0" rtl="0">
              <a:spcBef>
                <a:spcPts val="0"/>
              </a:spcBef>
              <a:buClr>
                <a:schemeClr val="dk1"/>
              </a:buClr>
              <a:buSzPct val="47826"/>
              <a:buFont typeface="Arial"/>
              <a:buNone/>
            </a:pPr>
            <a:r>
              <a:rPr lang="en-US" sz="2300"/>
              <a:t>A segment of the first amendment that states that congress will not support or respect any particular religion.</a:t>
            </a:r>
          </a:p>
        </p:txBody>
      </p:sp>
      <p:sp>
        <p:nvSpPr>
          <p:cNvPr id="388" name="Shape 388"/>
          <p:cNvSpPr txBox="1">
            <a:spLocks noGrp="1"/>
          </p:cNvSpPr>
          <p:nvPr>
            <p:ph type="body" idx="3"/>
          </p:nvPr>
        </p:nvSpPr>
        <p:spPr>
          <a:xfrm>
            <a:off x="3866650" y="2160975"/>
            <a:ext cx="3162899" cy="576300"/>
          </a:xfrm>
          <a:prstGeom prst="rect">
            <a:avLst/>
          </a:prstGeom>
        </p:spPr>
        <p:txBody>
          <a:bodyPr lIns="91425" tIns="91425" rIns="91425" bIns="91425" anchor="b" anchorCtr="0">
            <a:noAutofit/>
          </a:bodyPr>
          <a:lstStyle/>
          <a:p>
            <a:pPr>
              <a:spcBef>
                <a:spcPts val="0"/>
              </a:spcBef>
              <a:buNone/>
            </a:pPr>
            <a:r>
              <a:rPr lang="en-US"/>
              <a:t>Free Exercise Clause:</a:t>
            </a:r>
          </a:p>
        </p:txBody>
      </p:sp>
      <p:sp>
        <p:nvSpPr>
          <p:cNvPr id="389" name="Shape 389"/>
          <p:cNvSpPr txBox="1">
            <a:spLocks noGrp="1"/>
          </p:cNvSpPr>
          <p:nvPr>
            <p:ph type="body" idx="4"/>
          </p:nvPr>
        </p:nvSpPr>
        <p:spPr>
          <a:xfrm>
            <a:off x="3866639" y="2737246"/>
            <a:ext cx="3090600" cy="3304200"/>
          </a:xfrm>
          <a:prstGeom prst="rect">
            <a:avLst/>
          </a:prstGeom>
        </p:spPr>
        <p:txBody>
          <a:bodyPr lIns="91425" tIns="91425" rIns="91425" bIns="91425" anchor="t" anchorCtr="0">
            <a:noAutofit/>
          </a:bodyPr>
          <a:lstStyle/>
          <a:p>
            <a:pPr lvl="0" rtl="0">
              <a:spcBef>
                <a:spcPts val="0"/>
              </a:spcBef>
              <a:spcAft>
                <a:spcPts val="1000"/>
              </a:spcAft>
              <a:buClr>
                <a:schemeClr val="dk1"/>
              </a:buClr>
              <a:buSzPct val="47826"/>
              <a:buFont typeface="Arial"/>
              <a:buNone/>
            </a:pPr>
            <a:r>
              <a:rPr lang="en-US" sz="2300"/>
              <a:t>Another segment of the first amendment that does not allow the government to interfere with the practicing of religions.</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The Establishment Clause</a:t>
            </a:r>
          </a:p>
        </p:txBody>
      </p:sp>
      <p:sp>
        <p:nvSpPr>
          <p:cNvPr id="395" name="Shape 395"/>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457200" lvl="0" indent="-228600" rtl="0">
              <a:spcBef>
                <a:spcPts val="0"/>
              </a:spcBef>
              <a:buChar char="-"/>
            </a:pPr>
            <a:r>
              <a:rPr lang="en-US" b="1"/>
              <a:t>Lemon v. Kurtzman(1971)</a:t>
            </a:r>
            <a:r>
              <a:rPr lang="en-US"/>
              <a:t>: If there is aid to church-related schools, 1. must have a secular legislative purpose, 2. have a primary effect that neither advances nor inhibits religion, 3. not foster excessive government entanglement with religion. </a:t>
            </a:r>
          </a:p>
          <a:p>
            <a:pPr lvl="0" rtl="0">
              <a:spcBef>
                <a:spcPts val="0"/>
              </a:spcBef>
              <a:buNone/>
            </a:pPr>
            <a:endParaRPr/>
          </a:p>
          <a:p>
            <a:pPr marL="457200" lvl="0" indent="-228600" rtl="0">
              <a:spcBef>
                <a:spcPts val="0"/>
              </a:spcBef>
              <a:buChar char="-"/>
            </a:pPr>
            <a:r>
              <a:rPr lang="en-US" b="1"/>
              <a:t>Zelman v. Simmons-Harris(2002)</a:t>
            </a:r>
            <a:r>
              <a:rPr lang="en-US"/>
              <a:t>: Upheld a state providing families with vouchers that could be used to pay for tuition at religious schools</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Shape 400"/>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The Establishment Clause</a:t>
            </a:r>
          </a:p>
        </p:txBody>
      </p:sp>
      <p:sp>
        <p:nvSpPr>
          <p:cNvPr id="401" name="Shape 401"/>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457200" lvl="0" indent="-228600" rtl="0">
              <a:spcBef>
                <a:spcPts val="0"/>
              </a:spcBef>
              <a:buChar char="-"/>
            </a:pPr>
            <a:r>
              <a:rPr lang="en-US" b="1"/>
              <a:t>Engel v. Vitale(1962)</a:t>
            </a:r>
            <a:r>
              <a:rPr lang="en-US"/>
              <a:t>: State officials violated the First Amendment when they wrote a prayer to be recited by New York schoolchildren. </a:t>
            </a:r>
          </a:p>
          <a:p>
            <a:pPr lvl="0" rtl="0">
              <a:spcBef>
                <a:spcPts val="0"/>
              </a:spcBef>
              <a:buNone/>
            </a:pPr>
            <a:endParaRPr/>
          </a:p>
          <a:p>
            <a:pPr marL="457200" lvl="0" indent="-228600" rtl="0">
              <a:spcBef>
                <a:spcPts val="0"/>
              </a:spcBef>
              <a:buChar char="-"/>
            </a:pPr>
            <a:r>
              <a:rPr lang="en-US" b="1"/>
              <a:t>School District of Abington Township, Pennsylvania v. Schempp(1963)</a:t>
            </a:r>
            <a:r>
              <a:rPr lang="en-US"/>
              <a:t>: Pennsylvania law requiring Bible reading in schools violated First Amendment. </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Shape 406"/>
          <p:cNvSpPr txBox="1">
            <a:spLocks noGrp="1"/>
          </p:cNvSpPr>
          <p:nvPr>
            <p:ph type="title"/>
          </p:nvPr>
        </p:nvSpPr>
        <p:spPr>
          <a:xfrm>
            <a:off x="609599" y="609600"/>
            <a:ext cx="6347700" cy="1320899"/>
          </a:xfrm>
          <a:prstGeom prst="rect">
            <a:avLst/>
          </a:prstGeom>
        </p:spPr>
        <p:txBody>
          <a:bodyPr lIns="91425" tIns="91425" rIns="91425" bIns="91425" anchor="t" anchorCtr="0">
            <a:noAutofit/>
          </a:bodyPr>
          <a:lstStyle/>
          <a:p>
            <a:pPr lvl="0" rtl="0">
              <a:spcBef>
                <a:spcPts val="0"/>
              </a:spcBef>
              <a:buNone/>
            </a:pPr>
            <a:r>
              <a:rPr lang="en-US"/>
              <a:t>The Free Exercise Clause</a:t>
            </a:r>
          </a:p>
        </p:txBody>
      </p:sp>
      <p:sp>
        <p:nvSpPr>
          <p:cNvPr id="407" name="Shape 407"/>
          <p:cNvSpPr txBox="1">
            <a:spLocks noGrp="1"/>
          </p:cNvSpPr>
          <p:nvPr>
            <p:ph type="body" idx="1"/>
          </p:nvPr>
        </p:nvSpPr>
        <p:spPr>
          <a:xfrm>
            <a:off x="609599" y="2160590"/>
            <a:ext cx="6347700" cy="3880799"/>
          </a:xfrm>
          <a:prstGeom prst="rect">
            <a:avLst/>
          </a:prstGeom>
        </p:spPr>
        <p:txBody>
          <a:bodyPr lIns="91425" tIns="91425" rIns="91425" bIns="91425" anchor="ctr" anchorCtr="0">
            <a:noAutofit/>
          </a:bodyPr>
          <a:lstStyle/>
          <a:p>
            <a:pPr marL="457200" lvl="0" indent="-228600" rtl="0">
              <a:spcBef>
                <a:spcPts val="0"/>
              </a:spcBef>
              <a:buChar char="-"/>
            </a:pPr>
            <a:r>
              <a:rPr lang="en-US" b="1"/>
              <a:t>Employment Division vs. Smith(1988)</a:t>
            </a:r>
            <a:r>
              <a:rPr lang="en-US"/>
              <a:t>: State laws interfering with religious practices but not aimed at one religion is constitutional.</a:t>
            </a:r>
          </a:p>
          <a:p>
            <a:pPr lvl="0" rtl="0">
              <a:spcBef>
                <a:spcPts val="0"/>
              </a:spcBef>
              <a:buNone/>
            </a:pPr>
            <a:endParaRPr/>
          </a:p>
          <a:p>
            <a:pPr marL="457200" lvl="0" indent="-228600" rtl="0">
              <a:spcBef>
                <a:spcPts val="0"/>
              </a:spcBef>
              <a:buChar char="-"/>
            </a:pPr>
            <a:r>
              <a:rPr lang="en-US" b="1"/>
              <a:t>Religious Freedom Restoration Act(1993)</a:t>
            </a:r>
            <a:r>
              <a:rPr lang="en-US"/>
              <a:t>: Congress attempted to overturn the principle the Court ruled in Smith.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ctrTitle"/>
          </p:nvPr>
        </p:nvSpPr>
        <p:spPr>
          <a:xfrm>
            <a:off x="1130595" y="2404533"/>
            <a:ext cx="5826599" cy="1646399"/>
          </a:xfrm>
          <a:prstGeom prst="rect">
            <a:avLst/>
          </a:prstGeom>
        </p:spPr>
        <p:txBody>
          <a:bodyPr lIns="91425" tIns="91425" rIns="91425" bIns="91425" anchor="b" anchorCtr="0">
            <a:noAutofit/>
          </a:bodyPr>
          <a:lstStyle/>
          <a:p>
            <a:pPr>
              <a:spcBef>
                <a:spcPts val="0"/>
              </a:spcBef>
              <a:buNone/>
            </a:pPr>
            <a:r>
              <a:rPr lang="en-US"/>
              <a:t>The Right to Privacy</a:t>
            </a:r>
          </a:p>
        </p:txBody>
      </p:sp>
      <p:sp>
        <p:nvSpPr>
          <p:cNvPr id="173" name="Shape 173"/>
          <p:cNvSpPr txBox="1">
            <a:spLocks noGrp="1"/>
          </p:cNvSpPr>
          <p:nvPr>
            <p:ph type="subTitle" idx="1"/>
          </p:nvPr>
        </p:nvSpPr>
        <p:spPr>
          <a:xfrm>
            <a:off x="1130595" y="4050833"/>
            <a:ext cx="5826599" cy="1096799"/>
          </a:xfrm>
          <a:prstGeom prst="rect">
            <a:avLst/>
          </a:prstGeom>
        </p:spPr>
        <p:txBody>
          <a:bodyPr lIns="91425" tIns="91425" rIns="91425" bIns="91425" anchor="t" anchorCtr="0">
            <a:noAutofit/>
          </a:bodyPr>
          <a:lstStyle/>
          <a:p>
            <a:pPr marL="742950" lvl="1" indent="-285750" algn="l">
              <a:spcBef>
                <a:spcPts val="0"/>
              </a:spcBef>
              <a:buSzPct val="80000"/>
              <a:buChar char="●"/>
            </a:pPr>
            <a:r>
              <a:rPr lang="en-US" sz="2200">
                <a:solidFill>
                  <a:srgbClr val="3F3F3F"/>
                </a:solidFill>
              </a:rPr>
              <a:t>Bosley, Moulder, Phipps, Reeser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09599" y="1727765"/>
            <a:ext cx="6347700" cy="3880799"/>
          </a:xfrm>
          <a:prstGeom prst="rect">
            <a:avLst/>
          </a:prstGeom>
          <a:noFill/>
          <a:ln>
            <a:noFill/>
          </a:ln>
        </p:spPr>
        <p:txBody>
          <a:bodyPr lIns="91425" tIns="45700" rIns="91425" bIns="45700" anchor="t" anchorCtr="0">
            <a:noAutofit/>
          </a:bodyPr>
          <a:lstStyle/>
          <a:p>
            <a:pPr marL="457200" lvl="0" indent="-381000" rtl="0">
              <a:spcBef>
                <a:spcPts val="0"/>
              </a:spcBef>
              <a:buSzPct val="83333"/>
              <a:buChar char="•"/>
            </a:pPr>
            <a:r>
              <a:rPr lang="en-US" sz="2400" baseline="0"/>
              <a:t>There actually is no amendment that states a right to privacy.</a:t>
            </a:r>
          </a:p>
          <a:p>
            <a:pPr marL="457200" lvl="0" indent="-381000" rtl="0">
              <a:spcBef>
                <a:spcPts val="0"/>
              </a:spcBef>
              <a:buSzPct val="83333"/>
              <a:buChar char="•"/>
            </a:pPr>
            <a:r>
              <a:rPr lang="en-US" sz="2400" baseline="0"/>
              <a:t>The 9</a:t>
            </a:r>
            <a:r>
              <a:rPr lang="en-US" sz="2400" baseline="30000"/>
              <a:t>th</a:t>
            </a:r>
            <a:r>
              <a:rPr lang="en-US" sz="2400" baseline="0"/>
              <a:t> Amendment, however, does state a right to all rights not mentioned in the Constitution.</a:t>
            </a:r>
          </a:p>
          <a:p>
            <a:pPr marL="457200" lvl="0" indent="-381000" rtl="0">
              <a:spcBef>
                <a:spcPts val="0"/>
              </a:spcBef>
              <a:buSzPct val="83333"/>
              <a:buChar char="•"/>
            </a:pPr>
            <a:r>
              <a:rPr lang="en-US" sz="2400" baseline="0"/>
              <a:t>Right to privacy often used in abortion cases.</a:t>
            </a:r>
          </a:p>
          <a:p>
            <a:pPr marL="457200" lvl="0" indent="-381000" rtl="0">
              <a:spcBef>
                <a:spcPts val="0"/>
              </a:spcBef>
              <a:buSzPct val="83333"/>
              <a:buChar char="•"/>
            </a:pPr>
            <a:r>
              <a:rPr lang="en-US" sz="2400" baseline="0"/>
              <a:t>Also 4</a:t>
            </a:r>
            <a:r>
              <a:rPr lang="en-US" sz="2400" baseline="30000"/>
              <a:t>th</a:t>
            </a:r>
            <a:r>
              <a:rPr lang="en-US" sz="2400" baseline="0"/>
              <a:t> Amendment- right from unreasonable searches and seizures. </a:t>
            </a:r>
          </a:p>
        </p:txBody>
      </p:sp>
      <p:sp>
        <p:nvSpPr>
          <p:cNvPr id="179" name="Shape 179"/>
          <p:cNvSpPr txBox="1">
            <a:spLocks noGrp="1"/>
          </p:cNvSpPr>
          <p:nvPr>
            <p:ph type="title"/>
          </p:nvPr>
        </p:nvSpPr>
        <p:spPr>
          <a:xfrm>
            <a:off x="609599" y="609600"/>
            <a:ext cx="6347700" cy="1320899"/>
          </a:xfrm>
          <a:prstGeom prst="rect">
            <a:avLst/>
          </a:prstGeom>
          <a:noFill/>
          <a:ln>
            <a:noFill/>
          </a:ln>
        </p:spPr>
        <p:txBody>
          <a:bodyPr lIns="91425" tIns="45700" rIns="91425" bIns="45700" anchor="t" anchorCtr="0">
            <a:noAutofit/>
          </a:bodyPr>
          <a:lstStyle/>
          <a:p>
            <a:pPr lvl="0" rtl="0">
              <a:spcBef>
                <a:spcPts val="0"/>
              </a:spcBef>
              <a:buClr>
                <a:schemeClr val="lt1"/>
              </a:buClr>
              <a:buSzPct val="25000"/>
              <a:buFont typeface="Times New Roman"/>
              <a:buNone/>
            </a:pPr>
            <a:r>
              <a:rPr lang="en-US" baseline="0"/>
              <a:t>Right to Privacy—</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09599" y="2160590"/>
            <a:ext cx="6347700" cy="3880799"/>
          </a:xfrm>
          <a:prstGeom prst="rect">
            <a:avLst/>
          </a:prstGeom>
          <a:noFill/>
          <a:ln>
            <a:noFill/>
          </a:ln>
        </p:spPr>
        <p:txBody>
          <a:bodyPr lIns="91425" tIns="45700" rIns="91425" bIns="45700" anchor="t" anchorCtr="0">
            <a:noAutofit/>
          </a:bodyPr>
          <a:lstStyle/>
          <a:p>
            <a:pPr lvl="0" rtl="0">
              <a:spcBef>
                <a:spcPts val="0"/>
              </a:spcBef>
              <a:buClr>
                <a:schemeClr val="accent5"/>
              </a:buClr>
              <a:buFont typeface="Arial"/>
              <a:buNone/>
            </a:pPr>
            <a:endParaRPr sz="2500" baseline="0"/>
          </a:p>
          <a:p>
            <a:pPr lvl="0" rtl="0">
              <a:spcBef>
                <a:spcPts val="0"/>
              </a:spcBef>
              <a:buClr>
                <a:schemeClr val="accent5"/>
              </a:buClr>
              <a:buSzPct val="25000"/>
              <a:buFont typeface="Arial"/>
              <a:buNone/>
            </a:pPr>
            <a:r>
              <a:rPr lang="en-US" sz="2500" baseline="0"/>
              <a:t>Should the right to privacy become its own amendment?</a:t>
            </a:r>
          </a:p>
          <a:p>
            <a:pPr lvl="0" rtl="0">
              <a:spcBef>
                <a:spcPts val="0"/>
              </a:spcBef>
              <a:buClr>
                <a:schemeClr val="accent5"/>
              </a:buClr>
              <a:buFont typeface="Arial"/>
              <a:buNone/>
            </a:pPr>
            <a:endParaRPr sz="2500" baseline="0"/>
          </a:p>
          <a:p>
            <a:pPr lvl="0" rtl="0">
              <a:spcBef>
                <a:spcPts val="0"/>
              </a:spcBef>
              <a:buClr>
                <a:schemeClr val="accent5"/>
              </a:buClr>
              <a:buSzPct val="25000"/>
              <a:buFont typeface="Arial"/>
              <a:buNone/>
            </a:pPr>
            <a:r>
              <a:rPr lang="en-US" sz="2500" baseline="0"/>
              <a:t>To what extent should security take precedence over the right to privacy?</a:t>
            </a:r>
          </a:p>
        </p:txBody>
      </p:sp>
      <p:sp>
        <p:nvSpPr>
          <p:cNvPr id="185" name="Shape 185"/>
          <p:cNvSpPr txBox="1">
            <a:spLocks noGrp="1"/>
          </p:cNvSpPr>
          <p:nvPr>
            <p:ph type="title"/>
          </p:nvPr>
        </p:nvSpPr>
        <p:spPr>
          <a:xfrm>
            <a:off x="609599" y="609600"/>
            <a:ext cx="6347700" cy="1320899"/>
          </a:xfrm>
          <a:prstGeom prst="rect">
            <a:avLst/>
          </a:prstGeom>
          <a:noFill/>
          <a:ln>
            <a:noFill/>
          </a:ln>
        </p:spPr>
        <p:txBody>
          <a:bodyPr lIns="91425" tIns="45700" rIns="91425" bIns="45700" anchor="t" anchorCtr="0">
            <a:noAutofit/>
          </a:bodyPr>
          <a:lstStyle/>
          <a:p>
            <a:pPr lvl="0" rtl="0">
              <a:spcBef>
                <a:spcPts val="0"/>
              </a:spcBef>
              <a:buClr>
                <a:schemeClr val="lt1"/>
              </a:buClr>
              <a:buSzPct val="25000"/>
              <a:buFont typeface="Times New Roman"/>
              <a:buNone/>
            </a:pPr>
            <a:r>
              <a:rPr lang="en-US" baseline="0"/>
              <a:t>Right to Privacy—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ctrTitle"/>
          </p:nvPr>
        </p:nvSpPr>
        <p:spPr>
          <a:xfrm>
            <a:off x="1130595" y="2404533"/>
            <a:ext cx="5826599" cy="16463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Freedom of Expression</a:t>
            </a:r>
          </a:p>
        </p:txBody>
      </p:sp>
      <p:sp>
        <p:nvSpPr>
          <p:cNvPr id="191" name="Shape 191"/>
          <p:cNvSpPr txBox="1">
            <a:spLocks noGrp="1"/>
          </p:cNvSpPr>
          <p:nvPr>
            <p:ph type="subTitle" idx="1"/>
          </p:nvPr>
        </p:nvSpPr>
        <p:spPr>
          <a:xfrm>
            <a:off x="1130595" y="4050833"/>
            <a:ext cx="5826599" cy="1096799"/>
          </a:xfrm>
          <a:prstGeom prst="rect">
            <a:avLst/>
          </a:prstGeom>
          <a:noFill/>
          <a:ln>
            <a:noFill/>
          </a:ln>
        </p:spPr>
        <p:txBody>
          <a:bodyPr lIns="91425" tIns="91425" rIns="91425" bIns="91425" anchor="t" anchorCtr="0">
            <a:noAutofit/>
          </a:bodyPr>
          <a:lstStyle/>
          <a:p>
            <a:pPr marL="742950" lvl="1" indent="-173990" rtl="0">
              <a:spcBef>
                <a:spcPts val="0"/>
              </a:spcBef>
              <a:buChar char="●"/>
            </a:pPr>
            <a:r>
              <a:rPr lang="en-US"/>
              <a:t>Blaich, Heggem, Osborne, Miller</a:t>
            </a:r>
          </a:p>
        </p:txBody>
      </p:sp>
      <p:sp>
        <p:nvSpPr>
          <p:cNvPr id="192" name="Shape 192"/>
          <p:cNvSpPr txBox="1"/>
          <p:nvPr/>
        </p:nvSpPr>
        <p:spPr>
          <a:xfrm>
            <a:off x="302075" y="44766"/>
            <a:ext cx="117299" cy="178799"/>
          </a:xfrm>
          <a:prstGeom prst="rect">
            <a:avLst/>
          </a:prstGeom>
          <a:noFill/>
          <a:ln>
            <a:noFill/>
          </a:ln>
        </p:spPr>
        <p:txBody>
          <a:bodyPr lIns="91425" tIns="91425" rIns="91425" bIns="91425" anchor="t" anchorCtr="0">
            <a:noAutofit/>
          </a:bodyPr>
          <a:lstStyle/>
          <a:p>
            <a:pPr lvl="0" rtl="0">
              <a:spcBef>
                <a:spcPts val="0"/>
              </a:spcBef>
              <a:buClr>
                <a:srgbClr val="000000"/>
              </a:buClr>
              <a:buFont typeface="Arial"/>
              <a:buNone/>
            </a:pPr>
            <a:endParaRPr baseline="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609599" y="609600"/>
            <a:ext cx="6347700" cy="1320899"/>
          </a:xfrm>
          <a:prstGeom prst="rect">
            <a:avLst/>
          </a:prstGeom>
          <a:noFill/>
          <a:ln>
            <a:noFill/>
          </a:ln>
        </p:spPr>
        <p:txBody>
          <a:bodyPr lIns="91425" tIns="91425" rIns="91425" bIns="91425" anchor="b" anchorCtr="0">
            <a:noAutofit/>
          </a:bodyPr>
          <a:lstStyle/>
          <a:p>
            <a:pPr lvl="0" rtl="0">
              <a:spcBef>
                <a:spcPts val="0"/>
              </a:spcBef>
              <a:buClr>
                <a:schemeClr val="dk1"/>
              </a:buClr>
              <a:buSzPct val="25000"/>
              <a:buFont typeface="Arial"/>
              <a:buNone/>
            </a:pPr>
            <a:r>
              <a:rPr lang="en-US" baseline="0"/>
              <a:t>Prior Restraint </a:t>
            </a:r>
          </a:p>
        </p:txBody>
      </p:sp>
      <p:sp>
        <p:nvSpPr>
          <p:cNvPr id="198" name="Shape 198"/>
          <p:cNvSpPr txBox="1">
            <a:spLocks noGrp="1"/>
          </p:cNvSpPr>
          <p:nvPr>
            <p:ph type="body" idx="1"/>
          </p:nvPr>
        </p:nvSpPr>
        <p:spPr>
          <a:xfrm>
            <a:off x="609599" y="2160590"/>
            <a:ext cx="6347700" cy="3880799"/>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Arial"/>
              <a:buNone/>
            </a:pPr>
            <a:r>
              <a:rPr lang="en-US" baseline="0"/>
              <a:t>Prior restraint refers to a government's actions that prevent certain material from being published. </a:t>
            </a:r>
          </a:p>
          <a:p>
            <a:pPr lvl="0" rtl="0">
              <a:spcBef>
                <a:spcPts val="0"/>
              </a:spcBef>
              <a:buClr>
                <a:schemeClr val="dk1"/>
              </a:buClr>
              <a:buFont typeface="Arial"/>
              <a:buNone/>
            </a:pPr>
            <a:endParaRPr baseline="0"/>
          </a:p>
          <a:p>
            <a:pPr lvl="0" rtl="0">
              <a:spcBef>
                <a:spcPts val="0"/>
              </a:spcBef>
              <a:buClr>
                <a:schemeClr val="dk1"/>
              </a:buClr>
              <a:buSzPct val="25000"/>
              <a:buFont typeface="Arial"/>
              <a:buNone/>
            </a:pPr>
            <a:r>
              <a:rPr lang="en-US" baseline="0"/>
              <a:t>Near v Minnesota (1931)</a:t>
            </a:r>
          </a:p>
          <a:p>
            <a:pPr marL="457200" lvl="0" indent="-228600" rtl="0">
              <a:spcBef>
                <a:spcPts val="0"/>
              </a:spcBef>
              <a:buChar char="-"/>
            </a:pPr>
            <a:r>
              <a:rPr lang="en-US" baseline="0"/>
              <a:t>Newspaper editor and the supreme court</a:t>
            </a:r>
          </a:p>
        </p:txBody>
      </p:sp>
    </p:spTree>
  </p:cSld>
  <p:clrMapOvr>
    <a:masterClrMapping/>
  </p:clrMapOvr>
  <p:transition spd="slow">
    <p:cut/>
  </p:transition>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2060</Words>
  <Application>Microsoft Office PowerPoint</Application>
  <PresentationFormat>On-screen Show (4:3)</PresentationFormat>
  <Paragraphs>186</Paragraphs>
  <Slides>43</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Trebuchet MS</vt:lpstr>
      <vt:lpstr>Times New Roman</vt:lpstr>
      <vt:lpstr>Noto Symbol</vt:lpstr>
      <vt:lpstr>Arial</vt:lpstr>
      <vt:lpstr>Helvetica Neue</vt:lpstr>
      <vt:lpstr>Facet</vt:lpstr>
      <vt:lpstr>Chapter 4: Civil Liberties</vt:lpstr>
      <vt:lpstr>PowerPoint Presentation</vt:lpstr>
      <vt:lpstr>PowerPoint Presentation</vt:lpstr>
      <vt:lpstr>PowerPoint Presentation</vt:lpstr>
      <vt:lpstr>The Right to Privacy</vt:lpstr>
      <vt:lpstr>Right to Privacy—</vt:lpstr>
      <vt:lpstr>Right to Privacy—</vt:lpstr>
      <vt:lpstr>Freedom of Expression</vt:lpstr>
      <vt:lpstr>Prior Restraint </vt:lpstr>
      <vt:lpstr>Free Speech and Public Order</vt:lpstr>
      <vt:lpstr>Free Press and Fair Trials</vt:lpstr>
      <vt:lpstr>Obscenity</vt:lpstr>
      <vt:lpstr>Libel and Slander</vt:lpstr>
      <vt:lpstr>Symbolic Speech</vt:lpstr>
      <vt:lpstr>Defendant's Rights</vt:lpstr>
      <vt:lpstr>What are Defendant's Rights?</vt:lpstr>
      <vt:lpstr>Unlawful Search and Seizure</vt:lpstr>
      <vt:lpstr>Self Incrimination</vt:lpstr>
      <vt:lpstr>Right to Counsel</vt:lpstr>
      <vt:lpstr>Plea Bargaining</vt:lpstr>
      <vt:lpstr>Guantanamo Bay</vt:lpstr>
      <vt:lpstr>Cruel and Unusual Punishment</vt:lpstr>
      <vt:lpstr>Commercial Speech</vt:lpstr>
      <vt:lpstr>Commercial Speech</vt:lpstr>
      <vt:lpstr>Supreme Court to the Rescue</vt:lpstr>
      <vt:lpstr>Regulation of Public Airwaves</vt:lpstr>
      <vt:lpstr>Discussion Questions</vt:lpstr>
      <vt:lpstr>Right to Bear Arms</vt:lpstr>
      <vt:lpstr>Know Your Rights </vt:lpstr>
      <vt:lpstr>Limitations</vt:lpstr>
      <vt:lpstr>Discuss </vt:lpstr>
      <vt:lpstr>The Right to Assemble</vt:lpstr>
      <vt:lpstr>Freedom of Assembly</vt:lpstr>
      <vt:lpstr>Freedom of Association</vt:lpstr>
      <vt:lpstr>The Right To Assemble</vt:lpstr>
      <vt:lpstr>Board of Education of Westside Community Schools v. Mergens, 496 U.S. 226 (1990)</vt:lpstr>
      <vt:lpstr>Cont.</vt:lpstr>
      <vt:lpstr>Questions</vt:lpstr>
      <vt:lpstr>Freedom of Religion</vt:lpstr>
      <vt:lpstr>Religious Clauses</vt:lpstr>
      <vt:lpstr>The Establishment Clause</vt:lpstr>
      <vt:lpstr>The Establishment Clause</vt:lpstr>
      <vt:lpstr>The Free Exercise Clause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Civil Liberties</dc:title>
  <dc:creator>Kevin Crean</dc:creator>
  <cp:lastModifiedBy>Kevin Crean</cp:lastModifiedBy>
  <cp:revision>1</cp:revision>
  <dcterms:modified xsi:type="dcterms:W3CDTF">2015-09-24T20:46:06Z</dcterms:modified>
</cp:coreProperties>
</file>