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5" d="100"/>
          <a:sy n="65" d="100"/>
        </p:scale>
        <p:origin x="3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2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8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7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2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4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4056-5979-4072-A771-ABDE6FAF4E17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1A6E-A92B-4B24-8C4C-4C6C3F9FA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8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Russia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in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hnn.us/Pics2008/furnish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530407"/>
            <a:ext cx="12235073" cy="8064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41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en.wikivisual.com/images/0/0d/Physical_Map_of_Eur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2"/>
            <a:ext cx="9144000" cy="6041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84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Northern forests – A lot of lumber and fur. Poor soil</a:t>
            </a:r>
          </a:p>
          <a:p>
            <a:pPr lvl="1"/>
            <a:r>
              <a:rPr lang="en-US" dirty="0" smtClean="0"/>
              <a:t>Steppe – A grassland along the southern region of Russia. Great for nomadic people. No barriers.</a:t>
            </a:r>
          </a:p>
          <a:p>
            <a:pPr lvl="1"/>
            <a:r>
              <a:rPr lang="en-US" dirty="0" smtClean="0"/>
              <a:t>Modern day Ukraine – Excellent Farming land.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Rivers linked them to south. </a:t>
            </a:r>
          </a:p>
          <a:p>
            <a:pPr lvl="2"/>
            <a:r>
              <a:rPr lang="en-US" dirty="0" smtClean="0"/>
              <a:t>Trade</a:t>
            </a:r>
          </a:p>
          <a:p>
            <a:pPr lvl="2"/>
            <a:r>
              <a:rPr lang="en-US" dirty="0" smtClean="0"/>
              <a:t>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Russia called Russia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from a tribe called the </a:t>
            </a:r>
            <a:r>
              <a:rPr lang="en-US" dirty="0" err="1" smtClean="0"/>
              <a:t>Rus</a:t>
            </a:r>
            <a:endParaRPr lang="en-US" dirty="0" smtClean="0"/>
          </a:p>
          <a:p>
            <a:pPr lvl="1"/>
            <a:r>
              <a:rPr lang="en-US" dirty="0" smtClean="0"/>
              <a:t>Scandinavian (Viking)</a:t>
            </a:r>
          </a:p>
          <a:p>
            <a:pPr lvl="1"/>
            <a:r>
              <a:rPr lang="en-US" dirty="0" smtClean="0"/>
              <a:t>Settled in Russia</a:t>
            </a:r>
          </a:p>
          <a:p>
            <a:pPr lvl="1"/>
            <a:r>
              <a:rPr lang="en-US" dirty="0" smtClean="0"/>
              <a:t>Moved south and joined Slavs (people north of the Black Sea</a:t>
            </a:r>
          </a:p>
          <a:p>
            <a:pPr lvl="2"/>
            <a:r>
              <a:rPr lang="en-US" dirty="0" smtClean="0"/>
              <a:t>Eventually, the line between them vanished, through intermarrying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Russian culture is a mix of Slavic, Greek, and Scandinavian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dirty="0" smtClean="0"/>
              <a:t>Russia (Pre Mongol)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975361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Blend of Scandinavians and Slavs</a:t>
            </a:r>
          </a:p>
          <a:p>
            <a:endParaRPr lang="en-US" dirty="0" smtClean="0"/>
          </a:p>
          <a:p>
            <a:r>
              <a:rPr lang="en-US" dirty="0" smtClean="0"/>
              <a:t>City: Kiev</a:t>
            </a:r>
            <a:endParaRPr lang="en-US" dirty="0"/>
          </a:p>
        </p:txBody>
      </p:sp>
      <p:pic>
        <p:nvPicPr>
          <p:cNvPr id="23554" name="Picture 2" descr="map of Kievan R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6362" y="2315212"/>
            <a:ext cx="7787641" cy="45427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24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600200"/>
            <a:ext cx="8442960" cy="4861560"/>
          </a:xfrm>
        </p:spPr>
        <p:txBody>
          <a:bodyPr>
            <a:normAutofit/>
          </a:bodyPr>
          <a:lstStyle/>
          <a:p>
            <a:r>
              <a:rPr lang="en-US" dirty="0" smtClean="0"/>
              <a:t>987 </a:t>
            </a:r>
          </a:p>
          <a:p>
            <a:r>
              <a:rPr lang="en-US" dirty="0" smtClean="0"/>
              <a:t>Vladimir needs to choose a religion</a:t>
            </a:r>
          </a:p>
          <a:p>
            <a:pPr lvl="1"/>
            <a:r>
              <a:rPr lang="en-US" dirty="0" smtClean="0"/>
              <a:t>Sends emissaries to study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1.) Eastern Orthodox</a:t>
            </a:r>
          </a:p>
          <a:p>
            <a:pPr lvl="1"/>
            <a:r>
              <a:rPr lang="en-US" dirty="0" smtClean="0"/>
              <a:t>2.) Islam</a:t>
            </a:r>
          </a:p>
          <a:p>
            <a:pPr lvl="1"/>
            <a:r>
              <a:rPr lang="en-US" dirty="0" smtClean="0"/>
              <a:t>3.) Roman Catholicism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are the advantages and disadvantages?</a:t>
            </a:r>
          </a:p>
          <a:p>
            <a:pPr lvl="2"/>
            <a:r>
              <a:rPr lang="en-US" dirty="0" smtClean="0"/>
              <a:t>(Think about the fact that you are studying this for a king)</a:t>
            </a:r>
          </a:p>
        </p:txBody>
      </p:sp>
    </p:spTree>
    <p:extLst>
      <p:ext uri="{BB962C8B-B14F-4D97-AF65-F5344CB8AC3E}">
        <p14:creationId xmlns:p14="http://schemas.microsoft.com/office/powerpoint/2010/main" val="15462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Eastern Orthodox</a:t>
            </a:r>
          </a:p>
          <a:p>
            <a:pPr lvl="1"/>
            <a:r>
              <a:rPr lang="en-US" dirty="0" smtClean="0"/>
              <a:t>Cyrillic Alphabet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173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Rise of Russia</vt:lpstr>
      <vt:lpstr>Where are we in the world?</vt:lpstr>
      <vt:lpstr>PowerPoint Presentation</vt:lpstr>
      <vt:lpstr>PowerPoint Presentation</vt:lpstr>
      <vt:lpstr>Why is Russia called Russia </vt:lpstr>
      <vt:lpstr>Russia (Pre Mongol)</vt:lpstr>
      <vt:lpstr>Religion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Russia</dc:title>
  <dc:creator>Kevin Crean</dc:creator>
  <cp:lastModifiedBy>Kevin Crean</cp:lastModifiedBy>
  <cp:revision>3</cp:revision>
  <dcterms:created xsi:type="dcterms:W3CDTF">2015-10-15T18:45:04Z</dcterms:created>
  <dcterms:modified xsi:type="dcterms:W3CDTF">2016-10-21T19:54:58Z</dcterms:modified>
</cp:coreProperties>
</file>