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88E247-F505-4705-BCAE-60EBF9DA152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740937-CF94-40FE-824D-8B0BDC17A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Korea and Southeast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Korea and Vietnam</a:t>
            </a:r>
          </a:p>
          <a:p>
            <a:pPr lvl="1"/>
            <a:r>
              <a:rPr lang="en-US" dirty="0" smtClean="0"/>
              <a:t>Invasions during Qin and Han</a:t>
            </a:r>
          </a:p>
          <a:p>
            <a:pPr lvl="1"/>
            <a:r>
              <a:rPr lang="en-US" dirty="0" smtClean="0"/>
              <a:t>Again during Tang</a:t>
            </a:r>
          </a:p>
          <a:p>
            <a:pPr lvl="1"/>
            <a:r>
              <a:rPr lang="en-US" dirty="0" smtClean="0"/>
              <a:t>Tributary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go.grolier.com/map?id=mh00037&amp;pid=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86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Korea (</a:t>
            </a:r>
            <a:r>
              <a:rPr lang="en-US" dirty="0" err="1" smtClean="0"/>
              <a:t>Silla</a:t>
            </a:r>
            <a:r>
              <a:rPr lang="en-US" dirty="0" smtClean="0"/>
              <a:t> Dynasty) 669-935</a:t>
            </a:r>
          </a:p>
          <a:p>
            <a:pPr lvl="1"/>
            <a:r>
              <a:rPr lang="en-US" dirty="0" smtClean="0"/>
              <a:t>Tang invaded </a:t>
            </a:r>
          </a:p>
          <a:p>
            <a:pPr lvl="2"/>
            <a:r>
              <a:rPr lang="en-US" dirty="0" err="1" smtClean="0"/>
              <a:t>Silla</a:t>
            </a:r>
            <a:r>
              <a:rPr lang="en-US" dirty="0" smtClean="0"/>
              <a:t> recognized Tang as overlords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Tributary system</a:t>
            </a:r>
          </a:p>
          <a:p>
            <a:pPr lvl="3"/>
            <a:r>
              <a:rPr lang="en-US" dirty="0" smtClean="0"/>
              <a:t>Cultural diffusion</a:t>
            </a:r>
          </a:p>
          <a:p>
            <a:pPr lvl="4"/>
            <a:r>
              <a:rPr lang="en-US" dirty="0" smtClean="0"/>
              <a:t>Bureaucracy, </a:t>
            </a:r>
            <a:r>
              <a:rPr lang="en-US" dirty="0" smtClean="0"/>
              <a:t>capital</a:t>
            </a:r>
            <a:endParaRPr lang="en-US" dirty="0" smtClean="0"/>
          </a:p>
          <a:p>
            <a:pPr lvl="4"/>
            <a:r>
              <a:rPr lang="en-US" dirty="0" smtClean="0"/>
              <a:t>Confucianism, Buddhism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Vietnam</a:t>
            </a:r>
          </a:p>
          <a:p>
            <a:pPr lvl="1"/>
            <a:r>
              <a:rPr lang="en-US" dirty="0" smtClean="0"/>
              <a:t>China invaded and tried to absorb area into their society</a:t>
            </a:r>
          </a:p>
          <a:p>
            <a:pPr lvl="2"/>
            <a:r>
              <a:rPr lang="en-US" dirty="0" smtClean="0"/>
              <a:t>Tributary relationship</a:t>
            </a:r>
          </a:p>
          <a:p>
            <a:pPr lvl="3"/>
            <a:r>
              <a:rPr lang="en-US" dirty="0" smtClean="0"/>
              <a:t>Chinese irrigation and agricultural methods</a:t>
            </a:r>
          </a:p>
          <a:p>
            <a:pPr lvl="3"/>
            <a:r>
              <a:rPr lang="en-US" dirty="0" smtClean="0"/>
              <a:t>Viet elites studied Confucianism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Viet resented Chinese attempts at domination</a:t>
            </a:r>
          </a:p>
          <a:p>
            <a:pPr lvl="3"/>
            <a:r>
              <a:rPr lang="en-US" dirty="0" smtClean="0"/>
              <a:t>Revolts</a:t>
            </a:r>
          </a:p>
          <a:p>
            <a:pPr lvl="3"/>
            <a:r>
              <a:rPr lang="en-US" dirty="0" smtClean="0"/>
              <a:t>Retained indigenous religions</a:t>
            </a:r>
          </a:p>
          <a:p>
            <a:pPr lvl="3"/>
            <a:r>
              <a:rPr lang="en-US" dirty="0" smtClean="0"/>
              <a:t>Women had (a lot) more rights and freedoms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Southeast Asia (Thailand)</a:t>
            </a:r>
          </a:p>
          <a:p>
            <a:pPr lvl="1"/>
            <a:r>
              <a:rPr lang="en-US" dirty="0" smtClean="0"/>
              <a:t>Hinduism and Buddhism introduced very early</a:t>
            </a:r>
          </a:p>
          <a:p>
            <a:pPr lvl="2"/>
            <a:r>
              <a:rPr lang="en-US" dirty="0" smtClean="0"/>
              <a:t>Literature: Ramayana and Mahabharata (promoted Hindu values)</a:t>
            </a:r>
          </a:p>
          <a:p>
            <a:pPr lvl="2"/>
            <a:r>
              <a:rPr lang="en-US" dirty="0" smtClean="0"/>
              <a:t>Buddhist works</a:t>
            </a:r>
          </a:p>
          <a:p>
            <a:pPr lvl="2"/>
            <a:r>
              <a:rPr lang="en-US" dirty="0" err="1" smtClean="0"/>
              <a:t>Funan</a:t>
            </a:r>
            <a:r>
              <a:rPr lang="en-US" dirty="0" smtClean="0"/>
              <a:t> kings adopted term raja for themselves</a:t>
            </a:r>
          </a:p>
          <a:p>
            <a:pPr lvl="2"/>
            <a:r>
              <a:rPr lang="en-US" dirty="0" smtClean="0"/>
              <a:t>Participation in Indian Ocean trade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937760"/>
          </a:xfrm>
        </p:spPr>
        <p:txBody>
          <a:bodyPr/>
          <a:lstStyle/>
          <a:p>
            <a:r>
              <a:rPr lang="en-US" dirty="0" smtClean="0"/>
              <a:t>Khmer Empire/Angkor Empire (889-1431</a:t>
            </a:r>
          </a:p>
          <a:p>
            <a:pPr lvl="1"/>
            <a:r>
              <a:rPr lang="en-US" dirty="0" smtClean="0"/>
              <a:t>Deeply Buddhist</a:t>
            </a:r>
          </a:p>
          <a:p>
            <a:pPr lvl="1"/>
            <a:r>
              <a:rPr lang="en-US" dirty="0" smtClean="0"/>
              <a:t>Built capital at Angkor Thom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Angkor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http://www.culturefocus.com/cambodia/pictures/angkor-15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6019800" cy="426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1.gstatic.com/images?q=tbn:ANd9GcQJrlSsy0quBhcVJHDWLuMHq0_CAQh0wvLr0x4zYqw-MLR0H8jfEQ:khmerkromngo.org/gImages/map/KhmerEmpi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024" y="0"/>
            <a:ext cx="5360176" cy="6861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20939</TotalTime>
  <Words>136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Bookman Old Style</vt:lpstr>
      <vt:lpstr>Gill Sans MT</vt:lpstr>
      <vt:lpstr>Wingdings</vt:lpstr>
      <vt:lpstr>Wingdings 3</vt:lpstr>
      <vt:lpstr>Origin</vt:lpstr>
      <vt:lpstr>Korea and Southeast Asia</vt:lpstr>
      <vt:lpstr>Chinese Influence</vt:lpstr>
      <vt:lpstr>PowerPoint Presentation</vt:lpstr>
      <vt:lpstr>PowerPoint Presentation</vt:lpstr>
      <vt:lpstr>PowerPoint Presentation</vt:lpstr>
      <vt:lpstr>Indian Influence</vt:lpstr>
      <vt:lpstr>PowerPoint Presentation</vt:lpstr>
      <vt:lpstr>PowerPoint Presentation</vt:lpstr>
    </vt:vector>
  </TitlesOfParts>
  <Company>raypec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 and Southeast Asia</dc:title>
  <dc:creator>kcrean</dc:creator>
  <cp:lastModifiedBy>Kevin Crean</cp:lastModifiedBy>
  <cp:revision>172</cp:revision>
  <dcterms:created xsi:type="dcterms:W3CDTF">2011-11-21T13:53:54Z</dcterms:created>
  <dcterms:modified xsi:type="dcterms:W3CDTF">2016-11-18T21:14:54Z</dcterms:modified>
</cp:coreProperties>
</file>