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6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294-461D-4A82-BB8D-61D599A2E307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5C1A-9A75-4F1A-A988-50729BF00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294-461D-4A82-BB8D-61D599A2E307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5C1A-9A75-4F1A-A988-50729BF00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294-461D-4A82-BB8D-61D599A2E307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5C1A-9A75-4F1A-A988-50729BF00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294-461D-4A82-BB8D-61D599A2E307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5C1A-9A75-4F1A-A988-50729BF00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294-461D-4A82-BB8D-61D599A2E307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5C1A-9A75-4F1A-A988-50729BF00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294-461D-4A82-BB8D-61D599A2E307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5C1A-9A75-4F1A-A988-50729BF00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294-461D-4A82-BB8D-61D599A2E307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5C1A-9A75-4F1A-A988-50729BF00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294-461D-4A82-BB8D-61D599A2E307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5C1A-9A75-4F1A-A988-50729BF00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294-461D-4A82-BB8D-61D599A2E307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5C1A-9A75-4F1A-A988-50729BF00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294-461D-4A82-BB8D-61D599A2E307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5C1A-9A75-4F1A-A988-50729BF00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294-461D-4A82-BB8D-61D599A2E307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5C1A-9A75-4F1A-A988-50729BF00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13294-461D-4A82-BB8D-61D599A2E307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05C1A-9A75-4F1A-A988-50729BF00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and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46482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1.) Crusades</a:t>
            </a:r>
          </a:p>
          <a:p>
            <a:pPr lvl="1"/>
            <a:r>
              <a:rPr lang="en-US" dirty="0" smtClean="0"/>
              <a:t>Luxury Goods</a:t>
            </a:r>
          </a:p>
          <a:p>
            <a:pPr lvl="1"/>
            <a:r>
              <a:rPr lang="en-US" dirty="0" smtClean="0"/>
              <a:t>Philosophy</a:t>
            </a:r>
          </a:p>
          <a:p>
            <a:pPr lvl="1"/>
            <a:r>
              <a:rPr lang="en-US" dirty="0" smtClean="0"/>
              <a:t>Medicine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2.) Black Death</a:t>
            </a:r>
          </a:p>
          <a:p>
            <a:pPr lvl="1"/>
            <a:r>
              <a:rPr lang="en-US" dirty="0" smtClean="0"/>
              <a:t>Labor shortages</a:t>
            </a:r>
          </a:p>
          <a:p>
            <a:pPr lvl="1"/>
            <a:r>
              <a:rPr lang="en-US" dirty="0" smtClean="0"/>
              <a:t>Increased monarchical power</a:t>
            </a:r>
          </a:p>
          <a:p>
            <a:pPr lvl="1"/>
            <a:r>
              <a:rPr lang="en-US" dirty="0" smtClean="0"/>
              <a:t>Loss of trust in Church</a:t>
            </a:r>
          </a:p>
          <a:p>
            <a:pPr lvl="1"/>
            <a:r>
              <a:rPr lang="en-US" dirty="0" smtClean="0"/>
              <a:t>More Schools </a:t>
            </a:r>
            <a:r>
              <a:rPr lang="en-US" dirty="0" err="1" smtClean="0"/>
              <a:t>openned</a:t>
            </a:r>
            <a:endParaRPr lang="en-US" dirty="0" smtClean="0"/>
          </a:p>
          <a:p>
            <a:pPr lvl="1"/>
            <a:r>
              <a:rPr lang="en-US" dirty="0" smtClean="0"/>
              <a:t>Increased Women’s rights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295400"/>
            <a:ext cx="43434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3.) Western Schism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smtClean="0"/>
              <a:t>Loss of trust in Church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20000"/>
              </a:spcBef>
            </a:pPr>
            <a:endParaRPr lang="en-US" sz="280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smtClean="0"/>
              <a:t>4.) Hundred Years War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 of Middle Ages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smtClean="0"/>
              <a:t>More Powerful Parliament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Middle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Towns larger</a:t>
            </a:r>
          </a:p>
          <a:p>
            <a:pPr lvl="1"/>
            <a:r>
              <a:rPr lang="en-US" dirty="0" smtClean="0"/>
              <a:t>Guilds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Migrations 600-1450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Arabs</a:t>
            </a:r>
          </a:p>
          <a:p>
            <a:r>
              <a:rPr lang="en-US" dirty="0" smtClean="0"/>
              <a:t>Vikings</a:t>
            </a:r>
          </a:p>
          <a:p>
            <a:r>
              <a:rPr lang="en-US" dirty="0" smtClean="0"/>
              <a:t>Turks</a:t>
            </a:r>
          </a:p>
          <a:p>
            <a:r>
              <a:rPr lang="en-US" dirty="0" smtClean="0"/>
              <a:t>Mongols</a:t>
            </a:r>
          </a:p>
          <a:p>
            <a:r>
              <a:rPr lang="en-US" dirty="0" smtClean="0"/>
              <a:t>Bantu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Black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4572000" cy="4525963"/>
          </a:xfrm>
        </p:spPr>
        <p:txBody>
          <a:bodyPr/>
          <a:lstStyle/>
          <a:p>
            <a:r>
              <a:rPr lang="en-US" dirty="0" smtClean="0"/>
              <a:t>1347-1352</a:t>
            </a:r>
          </a:p>
          <a:p>
            <a:r>
              <a:rPr lang="en-US" dirty="0" smtClean="0"/>
              <a:t>Bubonic Plague</a:t>
            </a:r>
          </a:p>
          <a:p>
            <a:endParaRPr lang="en-US" dirty="0" smtClean="0"/>
          </a:p>
          <a:p>
            <a:r>
              <a:rPr lang="en-US" dirty="0" smtClean="0"/>
              <a:t>Spread to Europe through trade from China</a:t>
            </a:r>
          </a:p>
          <a:p>
            <a:pPr lvl="1"/>
            <a:r>
              <a:rPr lang="en-US" dirty="0" smtClean="0"/>
              <a:t>Rats on ships</a:t>
            </a:r>
          </a:p>
          <a:p>
            <a:pPr lvl="1"/>
            <a:r>
              <a:rPr lang="en-US" dirty="0" smtClean="0"/>
              <a:t>Fleas carried disease</a:t>
            </a:r>
            <a:endParaRPr lang="en-US" dirty="0"/>
          </a:p>
        </p:txBody>
      </p:sp>
      <p:pic>
        <p:nvPicPr>
          <p:cNvPr id="5122" name="Picture 2" descr="http://www.eyewitnesstohistory.com/images/plagu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600200"/>
            <a:ext cx="4632554" cy="4219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Plague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Exacerbated (made worse) by filthy conditions of European cities</a:t>
            </a:r>
          </a:p>
          <a:p>
            <a:pPr lvl="1"/>
            <a:r>
              <a:rPr lang="en-US" dirty="0" smtClean="0"/>
              <a:t>Crowded cities (sewage in streets)</a:t>
            </a:r>
          </a:p>
          <a:p>
            <a:pPr lvl="1"/>
            <a:r>
              <a:rPr lang="en-US" dirty="0" smtClean="0"/>
              <a:t>No personal hygiene</a:t>
            </a:r>
          </a:p>
          <a:p>
            <a:pPr lvl="1"/>
            <a:r>
              <a:rPr lang="en-US" dirty="0" smtClean="0"/>
              <a:t>People had lice and fleas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Black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Flee the cities</a:t>
            </a:r>
          </a:p>
          <a:p>
            <a:r>
              <a:rPr lang="en-US" dirty="0" smtClean="0"/>
              <a:t>Persecute Jews</a:t>
            </a:r>
          </a:p>
          <a:p>
            <a:r>
              <a:rPr lang="en-US" dirty="0" smtClean="0"/>
              <a:t>Eat, drink, and be merry</a:t>
            </a:r>
          </a:p>
          <a:p>
            <a:r>
              <a:rPr lang="en-US" dirty="0" smtClean="0"/>
              <a:t>Self-punishment of sins</a:t>
            </a:r>
          </a:p>
          <a:p>
            <a:r>
              <a:rPr lang="en-US" dirty="0" smtClean="0"/>
              <a:t>No rational response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Western Schism</a:t>
            </a:r>
          </a:p>
          <a:p>
            <a:pPr lvl="1"/>
            <a:r>
              <a:rPr lang="en-US" dirty="0" smtClean="0"/>
              <a:t>Confusion over papacy</a:t>
            </a:r>
          </a:p>
          <a:p>
            <a:pPr lvl="2"/>
            <a:r>
              <a:rPr lang="en-US" dirty="0" smtClean="0"/>
              <a:t>French king moved pope to Avignon</a:t>
            </a:r>
          </a:p>
          <a:p>
            <a:pPr lvl="2"/>
            <a:r>
              <a:rPr lang="en-US" dirty="0" smtClean="0"/>
              <a:t>Cardinals rebelled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Three popes at once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Church unavailable during crises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4114800" cy="1447800"/>
          </a:xfrm>
        </p:spPr>
        <p:txBody>
          <a:bodyPr/>
          <a:lstStyle/>
          <a:p>
            <a:r>
              <a:rPr lang="en-US" dirty="0" smtClean="0"/>
              <a:t>Hundred Years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810000" cy="5257800"/>
          </a:xfrm>
        </p:spPr>
        <p:txBody>
          <a:bodyPr/>
          <a:lstStyle/>
          <a:p>
            <a:r>
              <a:rPr lang="en-US" dirty="0" smtClean="0"/>
              <a:t>1337-1453</a:t>
            </a:r>
          </a:p>
          <a:p>
            <a:r>
              <a:rPr lang="en-US" dirty="0" smtClean="0"/>
              <a:t>English king tried to claim French throne</a:t>
            </a:r>
            <a:endParaRPr lang="en-US" dirty="0"/>
          </a:p>
          <a:p>
            <a:pPr lvl="1"/>
            <a:r>
              <a:rPr lang="en-US" dirty="0" smtClean="0"/>
              <a:t>English very successful at first</a:t>
            </a:r>
          </a:p>
          <a:p>
            <a:pPr lvl="2"/>
            <a:r>
              <a:rPr lang="en-US" dirty="0" smtClean="0"/>
              <a:t>Longbow 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www.hist.umn.edu/courses/hist3613/calendar/art/images/Hundred%20Years'%20War%20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-1"/>
            <a:ext cx="5105401" cy="6861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0386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French fought back</a:t>
            </a:r>
          </a:p>
          <a:p>
            <a:pPr lvl="1"/>
            <a:r>
              <a:rPr lang="en-US" dirty="0" smtClean="0"/>
              <a:t>Joan of Arc (1429)</a:t>
            </a:r>
          </a:p>
          <a:p>
            <a:pPr lvl="2"/>
            <a:r>
              <a:rPr lang="en-US" dirty="0" smtClean="0"/>
              <a:t>Convinced king to let her lead French Army</a:t>
            </a:r>
          </a:p>
          <a:p>
            <a:pPr lvl="2"/>
            <a:r>
              <a:rPr lang="en-US" dirty="0" smtClean="0"/>
              <a:t>She led the French to victory at Orleans</a:t>
            </a:r>
          </a:p>
          <a:p>
            <a:pPr lvl="2"/>
            <a:r>
              <a:rPr lang="en-US" dirty="0" smtClean="0"/>
              <a:t>Raised French </a:t>
            </a:r>
            <a:r>
              <a:rPr lang="en-US" dirty="0" smtClean="0"/>
              <a:t>Morale</a:t>
            </a:r>
            <a:endParaRPr lang="en-US" dirty="0" smtClean="0"/>
          </a:p>
          <a:p>
            <a:pPr lvl="2"/>
            <a:r>
              <a:rPr lang="en-US" dirty="0" smtClean="0"/>
              <a:t>Murdered and became a martyr</a:t>
            </a:r>
          </a:p>
          <a:p>
            <a:pPr lvl="3"/>
            <a:r>
              <a:rPr lang="en-US" dirty="0" smtClean="0"/>
              <a:t>Canonized 1920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The French also utilized cannon</a:t>
            </a:r>
            <a:endParaRPr lang="en-US" dirty="0"/>
          </a:p>
        </p:txBody>
      </p:sp>
      <p:pic>
        <p:nvPicPr>
          <p:cNvPr id="4" name="Picture 2" descr="http://www.hist.umn.edu/courses/hist3613/calendar/art/images/Hundred%20Years'%20War%20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-1"/>
            <a:ext cx="5105401" cy="6861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French win</a:t>
            </a:r>
          </a:p>
          <a:p>
            <a:pPr lvl="1"/>
            <a:r>
              <a:rPr lang="en-US" dirty="0" smtClean="0"/>
              <a:t>Push English 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Hundred Years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Middle Ages</a:t>
            </a:r>
          </a:p>
          <a:p>
            <a:pPr lvl="1"/>
            <a:r>
              <a:rPr lang="en-US" dirty="0" smtClean="0"/>
              <a:t>Longbow made knights obsolete</a:t>
            </a:r>
          </a:p>
          <a:p>
            <a:pPr lvl="1"/>
            <a:r>
              <a:rPr lang="en-US" dirty="0" smtClean="0"/>
              <a:t>Cannon </a:t>
            </a:r>
            <a:r>
              <a:rPr lang="en-US" dirty="0" smtClean="0"/>
              <a:t>made castles obsolete</a:t>
            </a:r>
          </a:p>
          <a:p>
            <a:pPr lvl="1"/>
            <a:r>
              <a:rPr lang="en-US" dirty="0" smtClean="0"/>
              <a:t>Power of church declined </a:t>
            </a:r>
          </a:p>
          <a:p>
            <a:pPr lvl="2"/>
            <a:r>
              <a:rPr lang="en-US" dirty="0" smtClean="0"/>
              <a:t>Church leaders were not available during major crises</a:t>
            </a:r>
          </a:p>
          <a:p>
            <a:r>
              <a:rPr lang="en-US" dirty="0" smtClean="0"/>
              <a:t>Parliament gained power in England</a:t>
            </a:r>
          </a:p>
          <a:p>
            <a:pPr lvl="1"/>
            <a:r>
              <a:rPr lang="en-US" dirty="0" smtClean="0"/>
              <a:t>(Power of the purse)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14254</TotalTime>
  <Words>260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Crisis</vt:lpstr>
      <vt:lpstr>Black Death</vt:lpstr>
      <vt:lpstr>Plague in Europe</vt:lpstr>
      <vt:lpstr>Response to Black Death</vt:lpstr>
      <vt:lpstr>Church Crisis</vt:lpstr>
      <vt:lpstr>Hundred Years War</vt:lpstr>
      <vt:lpstr>PowerPoint Presentation</vt:lpstr>
      <vt:lpstr>PowerPoint Presentation</vt:lpstr>
      <vt:lpstr>Effect of Hundred Years War</vt:lpstr>
      <vt:lpstr>Effects and Outcomes</vt:lpstr>
      <vt:lpstr>End of Middle Ages</vt:lpstr>
      <vt:lpstr>Migrations 600-1450</vt:lpstr>
    </vt:vector>
  </TitlesOfParts>
  <Company>raypec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</dc:title>
  <dc:creator>kcrean</dc:creator>
  <cp:lastModifiedBy>Kevin Crean</cp:lastModifiedBy>
  <cp:revision>42</cp:revision>
  <dcterms:created xsi:type="dcterms:W3CDTF">2011-11-21T15:44:07Z</dcterms:created>
  <dcterms:modified xsi:type="dcterms:W3CDTF">2015-11-24T15:29:04Z</dcterms:modified>
</cp:coreProperties>
</file>