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2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3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5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8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2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7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4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5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1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0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0AA92-FE83-4750-AE25-3F361110170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17089-164B-4DD6-8AB0-C9E6963D0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Independence and Nation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Independence brought sovereignty, not stability</a:t>
            </a:r>
          </a:p>
          <a:p>
            <a:pPr lvl="1"/>
            <a:r>
              <a:rPr lang="en-US" dirty="0" smtClean="0"/>
              <a:t>Border tensions</a:t>
            </a:r>
          </a:p>
          <a:p>
            <a:pPr lvl="1"/>
            <a:r>
              <a:rPr lang="en-US" dirty="0" smtClean="0"/>
              <a:t>Governmental experiments</a:t>
            </a:r>
          </a:p>
          <a:p>
            <a:pPr lvl="1"/>
            <a:r>
              <a:rPr lang="en-US" dirty="0" smtClean="0"/>
              <a:t>Federalism</a:t>
            </a:r>
          </a:p>
          <a:p>
            <a:pPr lvl="1"/>
            <a:r>
              <a:rPr lang="en-US" dirty="0" smtClean="0"/>
              <a:t>Traditionalism vs. Revolutionary ideals</a:t>
            </a:r>
          </a:p>
          <a:p>
            <a:pPr lvl="1"/>
            <a:r>
              <a:rPr lang="en-US" dirty="0" smtClean="0"/>
              <a:t>Liberal vs. Conservative</a:t>
            </a:r>
          </a:p>
          <a:p>
            <a:pPr lvl="1"/>
            <a:endParaRPr lang="en-US" dirty="0"/>
          </a:p>
          <a:p>
            <a:r>
              <a:rPr lang="en-US" dirty="0" smtClean="0"/>
              <a:t>Putting Enlightenment into practice proved 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Classical Liberalism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Creoles replaced </a:t>
            </a:r>
            <a:r>
              <a:rPr lang="en-US" dirty="0" err="1" smtClean="0"/>
              <a:t>Peninsulares</a:t>
            </a:r>
            <a:endParaRPr lang="en-US" dirty="0" smtClean="0"/>
          </a:p>
          <a:p>
            <a:pPr lvl="1"/>
            <a:r>
              <a:rPr lang="en-US" dirty="0" smtClean="0"/>
              <a:t>Generally opted for strong executives</a:t>
            </a:r>
          </a:p>
          <a:p>
            <a:pPr lvl="1"/>
            <a:endParaRPr lang="en-US" dirty="0"/>
          </a:p>
          <a:p>
            <a:r>
              <a:rPr lang="en-US" dirty="0" smtClean="0"/>
              <a:t>Influence of Spanish Constitution (1812)</a:t>
            </a:r>
          </a:p>
          <a:p>
            <a:pPr lvl="1"/>
            <a:r>
              <a:rPr lang="en-US" dirty="0" smtClean="0"/>
              <a:t>Experiments in monarch</a:t>
            </a:r>
          </a:p>
          <a:p>
            <a:pPr lvl="2"/>
            <a:r>
              <a:rPr lang="en-US" dirty="0" smtClean="0"/>
              <a:t>Essentially feudal hacienda system</a:t>
            </a:r>
          </a:p>
          <a:p>
            <a:pPr lvl="1"/>
            <a:r>
              <a:rPr lang="en-US" dirty="0" smtClean="0"/>
              <a:t>Rural uprising</a:t>
            </a:r>
          </a:p>
          <a:p>
            <a:pPr lvl="1"/>
            <a:endParaRPr lang="en-US" dirty="0"/>
          </a:p>
          <a:p>
            <a:r>
              <a:rPr lang="en-US" dirty="0" smtClean="0"/>
              <a:t>Caudillos – Local strongmen with military backing, popular support, dictatorial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72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Post Independence and Nation Building</vt:lpstr>
      <vt:lpstr>PowerPoint Presentation</vt:lpstr>
      <vt:lpstr>Challenges to Classical Liberalism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Independence and Nation Building</dc:title>
  <dc:creator>Kevin Crean</dc:creator>
  <cp:lastModifiedBy>Kevin Crean</cp:lastModifiedBy>
  <cp:revision>2</cp:revision>
  <dcterms:created xsi:type="dcterms:W3CDTF">2016-01-14T17:21:34Z</dcterms:created>
  <dcterms:modified xsi:type="dcterms:W3CDTF">2016-01-15T21:14:27Z</dcterms:modified>
</cp:coreProperties>
</file>