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66" r:id="rId3"/>
    <p:sldId id="258" r:id="rId4"/>
    <p:sldId id="260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F4CD0-32E1-4F29-BEBE-8B5644217DBA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98AA7-5CA6-4547-B8CF-B3CF6C5648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57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98AA7-5CA6-4547-B8CF-B3CF6C5648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1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F5D4FB9-D1B2-4CC7-9D04-96B85436D675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905076C-28BF-4793-90C3-682137CB9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High Middle 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monarchs in England and France expand royal authority and lay the foundations for united nation-states?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400s/500s</a:t>
            </a:r>
          </a:p>
          <a:p>
            <a:pPr lvl="1"/>
            <a:r>
              <a:rPr lang="en-US" dirty="0" smtClean="0"/>
              <a:t>Anglo Saxons conquer Roman territory of Britain</a:t>
            </a:r>
          </a:p>
          <a:p>
            <a:pPr lvl="2"/>
            <a:r>
              <a:rPr lang="en-US" dirty="0" smtClean="0"/>
              <a:t>Where “England” comes from</a:t>
            </a:r>
          </a:p>
          <a:p>
            <a:endParaRPr lang="en-US" dirty="0"/>
          </a:p>
          <a:p>
            <a:pPr lvl="1"/>
            <a:r>
              <a:rPr lang="en-US" dirty="0" smtClean="0"/>
              <a:t>English is Germanic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the Conqueror</a:t>
            </a:r>
          </a:p>
          <a:p>
            <a:pPr lvl="1"/>
            <a:r>
              <a:rPr lang="en-US" dirty="0" smtClean="0"/>
              <a:t>1066 Battle of Hastings</a:t>
            </a:r>
          </a:p>
          <a:p>
            <a:pPr lvl="1"/>
            <a:endParaRPr lang="en-US" dirty="0"/>
          </a:p>
          <a:p>
            <a:r>
              <a:rPr lang="en-US" dirty="0" smtClean="0"/>
              <a:t>English and French customs/language blends</a:t>
            </a:r>
          </a:p>
          <a:p>
            <a:pPr lvl="1"/>
            <a:r>
              <a:rPr lang="en-US" dirty="0" smtClean="0"/>
              <a:t>French words in English</a:t>
            </a:r>
          </a:p>
          <a:p>
            <a:pPr lvl="2"/>
            <a:r>
              <a:rPr lang="en-US" dirty="0" err="1" smtClean="0"/>
              <a:t>Gov’t</a:t>
            </a:r>
            <a:r>
              <a:rPr lang="en-US" dirty="0" smtClean="0"/>
              <a:t> --  ex. verdict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Nobles </a:t>
            </a:r>
            <a:r>
              <a:rPr lang="en-US" dirty="0" smtClean="0"/>
              <a:t>angry </a:t>
            </a:r>
            <a:r>
              <a:rPr lang="en-US" dirty="0" smtClean="0"/>
              <a:t>with oppressive taxes and abuses of power</a:t>
            </a:r>
          </a:p>
          <a:p>
            <a:pPr lvl="2"/>
            <a:r>
              <a:rPr lang="en-US" dirty="0" smtClean="0"/>
              <a:t>Forced him to sign Magna </a:t>
            </a:r>
            <a:r>
              <a:rPr lang="en-US" dirty="0" err="1" smtClean="0"/>
              <a:t>Carta</a:t>
            </a:r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Nobles had certain rights</a:t>
            </a:r>
          </a:p>
          <a:p>
            <a:pPr lvl="1"/>
            <a:r>
              <a:rPr lang="en-US" dirty="0" smtClean="0"/>
              <a:t>(later all English citizens are guaranteed rights)</a:t>
            </a:r>
          </a:p>
          <a:p>
            <a:r>
              <a:rPr lang="en-US" dirty="0" smtClean="0"/>
              <a:t>Monarch must obey the 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Recognized the legal rights of townspeople and church</a:t>
            </a:r>
          </a:p>
          <a:p>
            <a:pPr lvl="1"/>
            <a:r>
              <a:rPr lang="en-US" dirty="0" smtClean="0"/>
              <a:t>Protected people from arbitrary arrest and imprisonment</a:t>
            </a:r>
          </a:p>
          <a:p>
            <a:pPr lvl="2"/>
            <a:r>
              <a:rPr lang="en-US" dirty="0" smtClean="0"/>
              <a:t>Due process of law</a:t>
            </a:r>
          </a:p>
          <a:p>
            <a:pPr lvl="1"/>
            <a:r>
              <a:rPr lang="en-US" dirty="0" smtClean="0"/>
              <a:t>Habeas Corpus</a:t>
            </a:r>
          </a:p>
          <a:p>
            <a:pPr lvl="2"/>
            <a:r>
              <a:rPr lang="en-US" dirty="0" smtClean="0"/>
              <a:t>You need to be charged with a crime to be held in prison</a:t>
            </a:r>
          </a:p>
          <a:p>
            <a:pPr lvl="1"/>
            <a:r>
              <a:rPr lang="en-US" dirty="0" smtClean="0"/>
              <a:t>King must consult his Great Council of lords and clergy to raise taxes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Great Council of lords will become Parliament</a:t>
            </a:r>
          </a:p>
          <a:p>
            <a:pPr lvl="1"/>
            <a:r>
              <a:rPr lang="en-US" dirty="0" smtClean="0"/>
              <a:t>Legislature in England</a:t>
            </a:r>
          </a:p>
          <a:p>
            <a:pPr lvl="2"/>
            <a:r>
              <a:rPr lang="en-US" dirty="0" smtClean="0"/>
              <a:t>Helped unify England</a:t>
            </a:r>
          </a:p>
          <a:p>
            <a:pPr lvl="2"/>
            <a:r>
              <a:rPr lang="en-US" dirty="0" smtClean="0"/>
              <a:t>Representation</a:t>
            </a:r>
          </a:p>
          <a:p>
            <a:pPr lvl="3"/>
            <a:r>
              <a:rPr lang="en-US" dirty="0" smtClean="0"/>
              <a:t>Power over taxation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House of Lords</a:t>
            </a:r>
          </a:p>
          <a:p>
            <a:pPr lvl="2"/>
            <a:r>
              <a:rPr lang="en-US" dirty="0" smtClean="0"/>
              <a:t>House of Commons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19850</TotalTime>
  <Words>179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Rockwell</vt:lpstr>
      <vt:lpstr>Wingdings 2</vt:lpstr>
      <vt:lpstr>Foundry</vt:lpstr>
      <vt:lpstr>Chapter 8</vt:lpstr>
      <vt:lpstr>PowerPoint Presentation</vt:lpstr>
      <vt:lpstr>Development of England</vt:lpstr>
      <vt:lpstr>Development of England</vt:lpstr>
      <vt:lpstr>King John</vt:lpstr>
      <vt:lpstr>Magna Carta</vt:lpstr>
      <vt:lpstr>Magna Carta</vt:lpstr>
      <vt:lpstr>Parliament</vt:lpstr>
    </vt:vector>
  </TitlesOfParts>
  <Company>raypec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kcrean</dc:creator>
  <cp:lastModifiedBy>Kevin Crean</cp:lastModifiedBy>
  <cp:revision>204</cp:revision>
  <dcterms:created xsi:type="dcterms:W3CDTF">2010-11-08T14:55:30Z</dcterms:created>
  <dcterms:modified xsi:type="dcterms:W3CDTF">2015-11-20T21:21:24Z</dcterms:modified>
</cp:coreProperties>
</file>