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5219-BC7E-4969-9F82-7219755AF84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F74B5-80E6-425A-ADF8-1A1147FFF3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Ottoman Empire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581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Rise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►"/>
              <a:defRPr/>
            </a:pPr>
            <a:r>
              <a:rPr lang="en-US" dirty="0" smtClean="0"/>
              <a:t>Semi-nomadic Turks</a:t>
            </a:r>
          </a:p>
          <a:p>
            <a:pPr lvl="1">
              <a:defRPr/>
            </a:pPr>
            <a:r>
              <a:rPr lang="en-US" dirty="0" smtClean="0"/>
              <a:t>Named for </a:t>
            </a:r>
            <a:r>
              <a:rPr lang="en-US" dirty="0" err="1" smtClean="0"/>
              <a:t>Osman</a:t>
            </a:r>
            <a:r>
              <a:rPr lang="en-US" dirty="0" smtClean="0"/>
              <a:t> (1280-1324)</a:t>
            </a:r>
          </a:p>
          <a:p>
            <a:pPr lvl="1">
              <a:defRPr/>
            </a:pPr>
            <a:r>
              <a:rPr lang="en-US" dirty="0" smtClean="0"/>
              <a:t>Expanded</a:t>
            </a:r>
          </a:p>
          <a:p>
            <a:pPr lvl="1">
              <a:defRPr/>
            </a:pPr>
            <a:r>
              <a:rPr lang="en-US" dirty="0" smtClean="0"/>
              <a:t>Slowed by Tamerlane (1402-1405)</a:t>
            </a:r>
          </a:p>
          <a:p>
            <a:pPr lvl="1">
              <a:defRPr/>
            </a:pPr>
            <a:endParaRPr lang="en-US" dirty="0" smtClean="0"/>
          </a:p>
          <a:p>
            <a:pPr>
              <a:buFont typeface="Arial" pitchFamily="34" charset="0"/>
              <a:buChar char="►"/>
              <a:defRPr/>
            </a:pPr>
            <a:r>
              <a:rPr lang="en-US" dirty="0" smtClean="0"/>
              <a:t>Took Constantinople in 1453</a:t>
            </a:r>
          </a:p>
          <a:p>
            <a:pPr lvl="1">
              <a:defRPr/>
            </a:pPr>
            <a:r>
              <a:rPr lang="en-US" dirty="0" smtClean="0"/>
              <a:t>Under </a:t>
            </a:r>
            <a:r>
              <a:rPr lang="en-US" dirty="0" err="1" smtClean="0"/>
              <a:t>Mehmet</a:t>
            </a:r>
            <a:r>
              <a:rPr lang="en-US" dirty="0" smtClean="0"/>
              <a:t> II</a:t>
            </a:r>
            <a:endParaRPr lang="en-US" dirty="0"/>
          </a:p>
        </p:txBody>
      </p:sp>
      <p:pic>
        <p:nvPicPr>
          <p:cNvPr id="4100" name="Picture 2" descr="http://www.westmifflinmoritz.com/Mesopotamia_Folder/Web_Pictures_Mesopotamia/os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1981200" cy="27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http://www.paradoxplace.com/Insights/Topkapi/Ottoman_Images/Mehmet-II-B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657600"/>
            <a:ext cx="2198688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►"/>
              <a:defRPr/>
            </a:pPr>
            <a:endParaRPr lang="en-US" smtClean="0"/>
          </a:p>
        </p:txBody>
      </p:sp>
      <p:pic>
        <p:nvPicPr>
          <p:cNvPr id="5124" name="Picture 2" descr="http://travelogue.travelvice.com/postfiles/2009-05-10_ottoman-17century.thumbn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4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Strengths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Char char="►"/>
              <a:defRPr/>
            </a:pPr>
            <a:r>
              <a:rPr lang="en-US" dirty="0" smtClean="0"/>
              <a:t>Settled Nomads – Mobile</a:t>
            </a:r>
          </a:p>
          <a:p>
            <a:pPr lvl="1" eaLnBrk="1" hangingPunct="1">
              <a:buFont typeface="Arial" pitchFamily="34" charset="0"/>
              <a:buChar char="►"/>
              <a:defRPr/>
            </a:pPr>
            <a:r>
              <a:rPr lang="en-US" dirty="0" smtClean="0"/>
              <a:t>Gunpowder</a:t>
            </a:r>
          </a:p>
          <a:p>
            <a:pPr eaLnBrk="1" hangingPunct="1">
              <a:buFont typeface="Arial" pitchFamily="34" charset="0"/>
              <a:buChar char="►"/>
              <a:defRPr/>
            </a:pPr>
            <a:r>
              <a:rPr lang="en-US" dirty="0" smtClean="0"/>
              <a:t>Location</a:t>
            </a:r>
          </a:p>
          <a:p>
            <a:pPr lvl="1" eaLnBrk="1" hangingPunct="1">
              <a:defRPr/>
            </a:pPr>
            <a:r>
              <a:rPr lang="en-US" dirty="0" smtClean="0"/>
              <a:t>Trade</a:t>
            </a:r>
          </a:p>
          <a:p>
            <a:pPr eaLnBrk="1" hangingPunct="1">
              <a:buFont typeface="Arial" pitchFamily="34" charset="0"/>
              <a:buChar char="►"/>
              <a:defRPr/>
            </a:pPr>
            <a:r>
              <a:rPr lang="en-US" dirty="0" smtClean="0"/>
              <a:t>Determination</a:t>
            </a:r>
          </a:p>
          <a:p>
            <a:pPr eaLnBrk="1" hangingPunct="1">
              <a:buFont typeface="Arial" pitchFamily="34" charset="0"/>
              <a:buChar char="►"/>
              <a:defRPr/>
            </a:pPr>
            <a:r>
              <a:rPr lang="en-US" dirty="0" smtClean="0"/>
              <a:t>Political Alliances</a:t>
            </a:r>
          </a:p>
          <a:p>
            <a:pPr eaLnBrk="1" hangingPunct="1">
              <a:buFont typeface="Arial" pitchFamily="34" charset="0"/>
              <a:buChar char="►"/>
              <a:defRPr/>
            </a:pPr>
            <a:r>
              <a:rPr lang="en-US" dirty="0" smtClean="0"/>
              <a:t>Women Rights</a:t>
            </a:r>
          </a:p>
          <a:p>
            <a:pPr eaLnBrk="1" hangingPunct="1">
              <a:buFont typeface="Arial" pitchFamily="34" charset="0"/>
              <a:buChar char="►"/>
              <a:defRPr/>
            </a:pPr>
            <a:r>
              <a:rPr lang="en-US" dirty="0" smtClean="0"/>
              <a:t>Strong sultans at the beginning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Ottoman Empire</vt:lpstr>
      <vt:lpstr>Slide 2</vt:lpstr>
      <vt:lpstr>Slide 3</vt:lpstr>
      <vt:lpstr>Strengths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Ottoman Empire</dc:title>
  <dc:creator>kcrean</dc:creator>
  <cp:lastModifiedBy>kcrean</cp:lastModifiedBy>
  <cp:revision>1</cp:revision>
  <dcterms:created xsi:type="dcterms:W3CDTF">2013-11-14T16:23:08Z</dcterms:created>
  <dcterms:modified xsi:type="dcterms:W3CDTF">2013-11-14T16:23:24Z</dcterms:modified>
</cp:coreProperties>
</file>