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66FE-C921-489B-A204-10852698527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C5C9-26B0-4A2F-8D7E-A510FA47F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Tamerlane’s Empire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400800" cy="1143000"/>
          </a:xfrm>
        </p:spPr>
        <p:txBody>
          <a:bodyPr/>
          <a:lstStyle/>
          <a:p>
            <a:r>
              <a:rPr lang="en-US" dirty="0" smtClean="0"/>
              <a:t>Tamerlane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6477000" cy="190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Built massive Central Asian Empire after Chagatai</a:t>
            </a:r>
          </a:p>
          <a:p>
            <a:r>
              <a:rPr lang="en-US" dirty="0" smtClean="0"/>
              <a:t>Invaded India. Killed 100,000-200,000</a:t>
            </a:r>
            <a:endParaRPr lang="en-US" dirty="0"/>
          </a:p>
        </p:txBody>
      </p:sp>
      <p:pic>
        <p:nvPicPr>
          <p:cNvPr id="1026" name="Picture 2" descr="http://www.paradoxplace.com/Insights/Civilizations/Mongols/Mongol_Images/Tamerlane-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50" y="0"/>
            <a:ext cx="2533650" cy="3810000"/>
          </a:xfrm>
          <a:prstGeom prst="rect">
            <a:avLst/>
          </a:prstGeom>
          <a:noFill/>
        </p:spPr>
      </p:pic>
      <p:pic>
        <p:nvPicPr>
          <p:cNvPr id="4" name="Picture 2" descr="http://t0.gstatic.com/images?q=tbn:ANd9GcQX-0_VedWBbdg-8yXpnAkPojw9W_muFahhohc4tJ_I8jP9FjXj:www.globalsecurity.org/military/world/centralasia/images/map-1400-timu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39067"/>
            <a:ext cx="5638800" cy="3618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t3.gstatic.com/images?q=tbn:ANd9GcR81mWvVTR-2MWQnWaSVbMg9shjqRkU2-Mk5DBUedOEYV1ktVK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09600"/>
            <a:ext cx="2495550" cy="3743325"/>
          </a:xfrm>
          <a:prstGeom prst="rect">
            <a:avLst/>
          </a:prstGeom>
          <a:noFill/>
        </p:spPr>
      </p:pic>
      <p:pic>
        <p:nvPicPr>
          <p:cNvPr id="15364" name="Picture 4" descr="http://www.travelphotoreport.com/wp-content/uploads/2011/12/06_Tomb-of-Tamerlane-in-Gur-Emir-Samark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4800600" cy="3606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4550"/>
            <a:ext cx="8305800" cy="704849"/>
          </a:xfrm>
        </p:spPr>
        <p:txBody>
          <a:bodyPr>
            <a:normAutofit/>
          </a:bodyPr>
          <a:lstStyle/>
          <a:p>
            <a:r>
              <a:rPr lang="en-US" dirty="0" smtClean="0"/>
              <a:t>Samarkand</a:t>
            </a:r>
            <a:endParaRPr lang="en-US" dirty="0"/>
          </a:p>
        </p:txBody>
      </p:sp>
      <p:pic>
        <p:nvPicPr>
          <p:cNvPr id="16386" name="Picture 2" descr="http://1.bp.blogspot.com/-oWlFO9zlTy0/Tmn6_2qCfhI/AAAAAAAAG78/GSh-vOAoPjA/s1600/Samarkand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829050" cy="2876551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QOqf6wqK6l4QkoC7AG62cr3UrO0x_pnixigMp8JssDF2zGSl2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81000"/>
            <a:ext cx="3829050" cy="2867025"/>
          </a:xfrm>
          <a:prstGeom prst="rect">
            <a:avLst/>
          </a:prstGeom>
          <a:noFill/>
        </p:spPr>
      </p:pic>
      <p:pic>
        <p:nvPicPr>
          <p:cNvPr id="16390" name="Picture 6" descr="http://t0.gstatic.com/images?q=tbn:ANd9GcS5fni-1kyeAYGScyD1KuNRD68GmfJR7RifywJkkNyvT74AUV7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505200"/>
            <a:ext cx="3829050" cy="2419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16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Tamerlane’s Empire</vt:lpstr>
      <vt:lpstr>Tamerlane</vt:lpstr>
      <vt:lpstr>PowerPoint Presentation</vt:lpstr>
      <vt:lpstr>PowerPoint Presentation</vt:lpstr>
    </vt:vector>
  </TitlesOfParts>
  <Company>raypec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kcrean</dc:creator>
  <cp:lastModifiedBy>Kevin Crean</cp:lastModifiedBy>
  <cp:revision>45</cp:revision>
  <dcterms:created xsi:type="dcterms:W3CDTF">2012-11-15T13:05:13Z</dcterms:created>
  <dcterms:modified xsi:type="dcterms:W3CDTF">2014-11-06T13:16:19Z</dcterms:modified>
</cp:coreProperties>
</file>