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57" r:id="rId9"/>
    <p:sldId id="258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>
        <p:scale>
          <a:sx n="150" d="100"/>
          <a:sy n="150" d="100"/>
        </p:scale>
        <p:origin x="108" y="-2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383C-081A-4E12-A6F8-9CD3EF01E93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73E-858C-4FC8-AA7D-E57CA107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4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383C-081A-4E12-A6F8-9CD3EF01E93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73E-858C-4FC8-AA7D-E57CA107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7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383C-081A-4E12-A6F8-9CD3EF01E93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73E-858C-4FC8-AA7D-E57CA107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383C-081A-4E12-A6F8-9CD3EF01E93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73E-858C-4FC8-AA7D-E57CA107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89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383C-081A-4E12-A6F8-9CD3EF01E93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73E-858C-4FC8-AA7D-E57CA107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6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383C-081A-4E12-A6F8-9CD3EF01E93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73E-858C-4FC8-AA7D-E57CA107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9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383C-081A-4E12-A6F8-9CD3EF01E93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73E-858C-4FC8-AA7D-E57CA107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7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383C-081A-4E12-A6F8-9CD3EF01E93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73E-858C-4FC8-AA7D-E57CA107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383C-081A-4E12-A6F8-9CD3EF01E93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73E-858C-4FC8-AA7D-E57CA107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383C-081A-4E12-A6F8-9CD3EF01E93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73E-858C-4FC8-AA7D-E57CA107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4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3383C-081A-4E12-A6F8-9CD3EF01E93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C73E-858C-4FC8-AA7D-E57CA107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43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3383C-081A-4E12-A6F8-9CD3EF01E935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8C73E-858C-4FC8-AA7D-E57CA1078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9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exported?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Silk, porcelain, iron/bronze</a:t>
            </a:r>
          </a:p>
          <a:p>
            <a:r>
              <a:rPr lang="en-US" dirty="0" smtClean="0"/>
              <a:t>India</a:t>
            </a:r>
          </a:p>
          <a:p>
            <a:pPr lvl="1"/>
            <a:r>
              <a:rPr lang="en-US" dirty="0" smtClean="0"/>
              <a:t>Cotton textiles, Spices (saffron, cinnamon, ginger, pepper) ivory</a:t>
            </a:r>
          </a:p>
          <a:p>
            <a:r>
              <a:rPr lang="en-US" dirty="0" smtClean="0"/>
              <a:t>Persia/Middle East</a:t>
            </a:r>
          </a:p>
          <a:p>
            <a:pPr lvl="1"/>
            <a:r>
              <a:rPr lang="en-US" dirty="0" smtClean="0"/>
              <a:t>Wool products (rugs), dyes</a:t>
            </a:r>
          </a:p>
          <a:p>
            <a:r>
              <a:rPr lang="en-US" dirty="0" smtClean="0"/>
              <a:t>Central Asia</a:t>
            </a:r>
          </a:p>
          <a:p>
            <a:pPr lvl="1"/>
            <a:r>
              <a:rPr lang="en-US" dirty="0" smtClean="0"/>
              <a:t>Horses</a:t>
            </a:r>
          </a:p>
          <a:p>
            <a:r>
              <a:rPr lang="en-US" dirty="0" smtClean="0"/>
              <a:t>Sub-Saharan Africa</a:t>
            </a:r>
          </a:p>
          <a:p>
            <a:pPr lvl="1"/>
            <a:r>
              <a:rPr lang="en-US" dirty="0" smtClean="0"/>
              <a:t>Gold, salt, ivory</a:t>
            </a:r>
          </a:p>
          <a:p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Silver, wine, olive oil</a:t>
            </a:r>
          </a:p>
          <a:p>
            <a:r>
              <a:rPr lang="en-US" dirty="0" smtClean="0"/>
              <a:t>Southeast Asia</a:t>
            </a:r>
          </a:p>
          <a:p>
            <a:pPr lvl="1"/>
            <a:r>
              <a:rPr lang="en-US" dirty="0" smtClean="0"/>
              <a:t>Spices (cinnamon, pepper, nutmeg)</a:t>
            </a:r>
          </a:p>
        </p:txBody>
      </p:sp>
    </p:spTree>
    <p:extLst>
      <p:ext uri="{BB962C8B-B14F-4D97-AF65-F5344CB8AC3E}">
        <p14:creationId xmlns:p14="http://schemas.microsoft.com/office/powerpoint/2010/main" val="20784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87533" cy="4185708"/>
          </a:xfrm>
        </p:spPr>
        <p:txBody>
          <a:bodyPr/>
          <a:lstStyle/>
          <a:p>
            <a:r>
              <a:rPr lang="en-US" dirty="0" smtClean="0"/>
              <a:t>Crops/agriculture spread</a:t>
            </a:r>
          </a:p>
          <a:p>
            <a:pPr lvl="1"/>
            <a:r>
              <a:rPr lang="en-US" dirty="0" smtClean="0"/>
              <a:t>Rice and cotton from South Asia to middle East</a:t>
            </a:r>
          </a:p>
          <a:p>
            <a:pPr lvl="1"/>
            <a:r>
              <a:rPr lang="en-US" dirty="0" err="1" smtClean="0"/>
              <a:t>Qanat</a:t>
            </a:r>
            <a:r>
              <a:rPr lang="en-US" dirty="0" smtClean="0"/>
              <a:t> system, water wheels, better wells/pumps (</a:t>
            </a:r>
            <a:r>
              <a:rPr lang="en-US" dirty="0" err="1" smtClean="0"/>
              <a:t>shaduf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Disease</a:t>
            </a:r>
          </a:p>
          <a:p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Christianity, Buddhism, Hinduism </a:t>
            </a:r>
          </a:p>
          <a:p>
            <a:pPr lvl="1"/>
            <a:r>
              <a:rPr lang="en-US" dirty="0" smtClean="0"/>
              <a:t>Religions transformed (syncretism)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AutoShape 2" descr="Image result for shaduf"/>
          <p:cNvSpPr>
            <a:spLocks noChangeAspect="1" noChangeArrowheads="1"/>
          </p:cNvSpPr>
          <p:nvPr/>
        </p:nvSpPr>
        <p:spPr bwMode="auto">
          <a:xfrm>
            <a:off x="155574" y="-144463"/>
            <a:ext cx="6956425" cy="69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shadu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365125"/>
            <a:ext cx="3874558" cy="290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1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Transregional</a:t>
            </a:r>
            <a:r>
              <a:rPr lang="en-US" dirty="0" smtClean="0"/>
              <a:t> Trading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Silk Road</a:t>
            </a:r>
          </a:p>
          <a:p>
            <a:r>
              <a:rPr lang="en-US" dirty="0" smtClean="0"/>
              <a:t>Indian Ocean Trade</a:t>
            </a:r>
          </a:p>
          <a:p>
            <a:r>
              <a:rPr lang="en-US" dirty="0" smtClean="0"/>
              <a:t>Mediterranean</a:t>
            </a:r>
          </a:p>
          <a:p>
            <a:r>
              <a:rPr lang="en-US" dirty="0" smtClean="0"/>
              <a:t>Trans-Sahara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more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 support</a:t>
            </a:r>
          </a:p>
          <a:p>
            <a:r>
              <a:rPr lang="en-US" dirty="0" smtClean="0"/>
              <a:t>Technology to make use of pack animals</a:t>
            </a:r>
          </a:p>
          <a:p>
            <a:pPr lvl="1"/>
            <a:r>
              <a:rPr lang="en-US" dirty="0" smtClean="0"/>
              <a:t>Saddle,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Maritime technology</a:t>
            </a:r>
          </a:p>
          <a:p>
            <a:pPr lvl="1"/>
            <a:r>
              <a:rPr lang="en-US" dirty="0" smtClean="0"/>
              <a:t>Lateen sail, dhow ships</a:t>
            </a:r>
          </a:p>
          <a:p>
            <a:pPr lvl="1"/>
            <a:r>
              <a:rPr lang="en-US" dirty="0" smtClean="0"/>
              <a:t>Understanding of winds</a:t>
            </a:r>
          </a:p>
          <a:p>
            <a:pPr lvl="2"/>
            <a:r>
              <a:rPr lang="en-US" dirty="0" smtClean="0"/>
              <a:t>Monsoons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worldhistoryconnected.press.illinois.edu/13.1/images/maunu_fig0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24"/>
            <a:ext cx="12192000" cy="649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00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map indian ocean trade 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0"/>
            <a:ext cx="10326158" cy="68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07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map trans saharan trade 200 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41" y="0"/>
            <a:ext cx="5381625" cy="686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7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files2.ahead.com/7f9008f9602e434aad1439e2d3bf7a81/RomanTradeRoutes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345" y="0"/>
            <a:ext cx="9226988" cy="69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475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9625"/>
            <a:ext cx="12208825" cy="630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979"/>
            <a:ext cx="12158693" cy="582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1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131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Trade</vt:lpstr>
      <vt:lpstr>Transregional Trading Networks</vt:lpstr>
      <vt:lpstr>Why more trade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exported?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</dc:title>
  <dc:creator>Windows User</dc:creator>
  <cp:lastModifiedBy>Windows User</cp:lastModifiedBy>
  <cp:revision>7</cp:revision>
  <dcterms:created xsi:type="dcterms:W3CDTF">2017-10-04T13:00:59Z</dcterms:created>
  <dcterms:modified xsi:type="dcterms:W3CDTF">2017-10-04T16:30:01Z</dcterms:modified>
</cp:coreProperties>
</file>